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264" r:id="rId2"/>
    <p:sldId id="305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269" r:id="rId32"/>
  </p:sldIdLst>
  <p:sldSz cx="12192000" cy="6858000"/>
  <p:notesSz cx="6858000" cy="2066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don, Crystal" initials="GC" lastIdx="1" clrIdx="0">
    <p:extLst>
      <p:ext uri="{19B8F6BF-5375-455C-9EA6-DF929625EA0E}">
        <p15:presenceInfo xmlns:p15="http://schemas.microsoft.com/office/powerpoint/2012/main" userId="Gordon, Cryst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8B"/>
    <a:srgbClr val="71A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14739-409A-40DC-9B91-69C78BE36E85}" v="449" dt="2019-10-21T13:41:49.733"/>
    <p1510:client id="{22282E25-6374-4915-A387-60D959536987}" v="2404" dt="2019-10-22T15:32:07.271"/>
    <p1510:client id="{226BD530-6971-4F92-B03E-901A24F64EAD}" v="2" dt="2019-10-21T13:56:21.882"/>
    <p1510:client id="{3C7621B5-C03D-41C2-BE51-DD2CC708328B}" v="187" dt="2019-10-22T13:59:53.859"/>
    <p1510:client id="{467C6335-9793-47EB-BCC8-AD719B9B5003}" v="3488" dt="2019-10-22T17:53:55.468"/>
    <p1510:client id="{6491D45C-F963-4C38-9374-992CC0CD6015}" v="6" dt="2019-10-22T17:41:52.477"/>
    <p1510:client id="{65F8A68E-B69C-4064-87E7-41D823589DE2}" v="1257" dt="2019-10-21T18:55:01.921"/>
    <p1510:client id="{752827A0-E76B-4DEB-96C1-04CCA4A3D1F1}" v="842" dt="2019-10-22T16:10:30.653"/>
    <p1510:client id="{A1BDF628-942F-4449-BAF6-AF4EA8B74A3E}" v="1259" dt="2019-10-22T15:41:17.461"/>
    <p1510:client id="{A6564B52-C8B3-457D-B4A6-C6AC5D062035}" v="1558" dt="2019-10-22T18:32:55.151"/>
    <p1510:client id="{C57B7DB6-C34A-4904-B701-4B279B57F60A}" v="1088" dt="2019-10-21T17:17:10.919"/>
    <p1510:client id="{DEF5D87C-9D57-4A59-B5AC-6B88F1C06E87}" v="1559" dt="2019-10-20T21:11:59.646"/>
    <p1510:client id="{DFB04D39-3F2F-49D8-851C-CA19D70F761A}" v="365" dt="2019-10-22T16:52:05.018"/>
    <p1510:client id="{E8191749-4CEB-4B56-A79D-E05FCD89490C}" v="119" dt="2019-10-21T18:26:25.628"/>
    <p1510:client id="{FC4F3844-21A9-4D45-BBDA-18BE18EC505C}" v="923" dt="2019-10-21T20:11:14.7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8" autoAdjust="0"/>
    <p:restoredTop sz="74891" autoAdjust="0"/>
  </p:normalViewPr>
  <p:slideViewPr>
    <p:cSldViewPr snapToGrid="0">
      <p:cViewPr varScale="1">
        <p:scale>
          <a:sx n="68" d="100"/>
          <a:sy n="68" d="100"/>
        </p:scale>
        <p:origin x="969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providerId="Windows Live" clId="Web-{6491D45C-F963-4C38-9374-992CC0CD6015}"/>
    <pc:docChg chg="delSld modSld">
      <pc:chgData name="Guest User" userId="" providerId="Windows Live" clId="Web-{6491D45C-F963-4C38-9374-992CC0CD6015}" dt="2019-10-22T17:41:52.477" v="4"/>
      <pc:docMkLst>
        <pc:docMk/>
      </pc:docMkLst>
      <pc:sldChg chg="modSp">
        <pc:chgData name="Guest User" userId="" providerId="Windows Live" clId="Web-{6491D45C-F963-4C38-9374-992CC0CD6015}" dt="2019-10-22T17:41:47.196" v="3" actId="20577"/>
        <pc:sldMkLst>
          <pc:docMk/>
          <pc:sldMk cId="3222374086" sldId="310"/>
        </pc:sldMkLst>
        <pc:spChg chg="mod">
          <ac:chgData name="Guest User" userId="" providerId="Windows Live" clId="Web-{6491D45C-F963-4C38-9374-992CC0CD6015}" dt="2019-10-22T17:41:47.196" v="3" actId="20577"/>
          <ac:spMkLst>
            <pc:docMk/>
            <pc:sldMk cId="3222374086" sldId="310"/>
            <ac:spMk id="5" creationId="{00000000-0000-0000-0000-000000000000}"/>
          </ac:spMkLst>
        </pc:spChg>
      </pc:sldChg>
      <pc:sldChg chg="del">
        <pc:chgData name="Guest User" userId="" providerId="Windows Live" clId="Web-{6491D45C-F963-4C38-9374-992CC0CD6015}" dt="2019-10-22T17:41:52.477" v="4"/>
        <pc:sldMkLst>
          <pc:docMk/>
          <pc:sldMk cId="1867134636" sldId="323"/>
        </pc:sldMkLst>
      </pc:sldChg>
    </pc:docChg>
  </pc:docChgLst>
  <pc:docChgLst>
    <pc:chgData name="Guest User" providerId="Windows Live" clId="Web-{1D914739-409A-40DC-9B91-69C78BE36E85}"/>
    <pc:docChg chg="addSld delSld modSld sldOrd">
      <pc:chgData name="Guest User" userId="" providerId="Windows Live" clId="Web-{1D914739-409A-40DC-9B91-69C78BE36E85}" dt="2019-10-21T13:41:49.733" v="437"/>
      <pc:docMkLst>
        <pc:docMk/>
      </pc:docMkLst>
      <pc:sldChg chg="addSp modSp modNotes">
        <pc:chgData name="Guest User" userId="" providerId="Windows Live" clId="Web-{1D914739-409A-40DC-9B91-69C78BE36E85}" dt="2019-10-21T12:52:57.704" v="153" actId="1076"/>
        <pc:sldMkLst>
          <pc:docMk/>
          <pc:sldMk cId="3489740802" sldId="277"/>
        </pc:sldMkLst>
        <pc:spChg chg="mod">
          <ac:chgData name="Guest User" userId="" providerId="Windows Live" clId="Web-{1D914739-409A-40DC-9B91-69C78BE36E85}" dt="2019-10-21T12:52:30.798" v="148" actId="1076"/>
          <ac:spMkLst>
            <pc:docMk/>
            <pc:sldMk cId="3489740802" sldId="277"/>
            <ac:spMk id="10" creationId="{D6610AC5-B568-4092-B5E5-775A29E31675}"/>
          </ac:spMkLst>
        </pc:spChg>
        <pc:picChg chg="add mod">
          <ac:chgData name="Guest User" userId="" providerId="Windows Live" clId="Web-{1D914739-409A-40DC-9B91-69C78BE36E85}" dt="2019-10-21T12:52:57.704" v="153" actId="1076"/>
          <ac:picMkLst>
            <pc:docMk/>
            <pc:sldMk cId="3489740802" sldId="277"/>
            <ac:picMk id="7" creationId="{2B3A2FFD-97E9-4F07-8336-F6F35E0E8B5E}"/>
          </ac:picMkLst>
        </pc:picChg>
        <pc:picChg chg="mod">
          <ac:chgData name="Guest User" userId="" providerId="Windows Live" clId="Web-{1D914739-409A-40DC-9B91-69C78BE36E85}" dt="2019-10-21T12:52:52.845" v="152" actId="14100"/>
          <ac:picMkLst>
            <pc:docMk/>
            <pc:sldMk cId="3489740802" sldId="277"/>
            <ac:picMk id="11" creationId="{F06EB125-67DB-46FE-B429-AB8F6F84CDA6}"/>
          </ac:picMkLst>
        </pc:picChg>
      </pc:sldChg>
      <pc:sldChg chg="modSp">
        <pc:chgData name="Guest User" userId="" providerId="Windows Live" clId="Web-{1D914739-409A-40DC-9B91-69C78BE36E85}" dt="2019-10-21T12:34:20.397" v="142" actId="20577"/>
        <pc:sldMkLst>
          <pc:docMk/>
          <pc:sldMk cId="4278757000" sldId="278"/>
        </pc:sldMkLst>
        <pc:spChg chg="mod">
          <ac:chgData name="Guest User" userId="" providerId="Windows Live" clId="Web-{1D914739-409A-40DC-9B91-69C78BE36E85}" dt="2019-10-21T12:34:20.397" v="142" actId="20577"/>
          <ac:spMkLst>
            <pc:docMk/>
            <pc:sldMk cId="4278757000" sldId="278"/>
            <ac:spMk id="5" creationId="{00000000-0000-0000-0000-000000000000}"/>
          </ac:spMkLst>
        </pc:spChg>
      </pc:sldChg>
      <pc:sldChg chg="ord">
        <pc:chgData name="Guest User" userId="" providerId="Windows Live" clId="Web-{1D914739-409A-40DC-9B91-69C78BE36E85}" dt="2019-10-21T12:26:31.376" v="137"/>
        <pc:sldMkLst>
          <pc:docMk/>
          <pc:sldMk cId="2315811820" sldId="279"/>
        </pc:sldMkLst>
      </pc:sldChg>
      <pc:sldChg chg="modNotes">
        <pc:chgData name="Guest User" userId="" providerId="Windows Live" clId="Web-{1D914739-409A-40DC-9B91-69C78BE36E85}" dt="2019-10-21T12:02:39.206" v="14"/>
        <pc:sldMkLst>
          <pc:docMk/>
          <pc:sldMk cId="3812817785" sldId="288"/>
        </pc:sldMkLst>
      </pc:sldChg>
      <pc:sldChg chg="modSp modNotes">
        <pc:chgData name="Guest User" userId="" providerId="Windows Live" clId="Web-{1D914739-409A-40DC-9B91-69C78BE36E85}" dt="2019-10-21T12:12:18.899" v="101" actId="20577"/>
        <pc:sldMkLst>
          <pc:docMk/>
          <pc:sldMk cId="2502843467" sldId="295"/>
        </pc:sldMkLst>
        <pc:spChg chg="mod">
          <ac:chgData name="Guest User" userId="" providerId="Windows Live" clId="Web-{1D914739-409A-40DC-9B91-69C78BE36E85}" dt="2019-10-21T12:12:18.899" v="101" actId="20577"/>
          <ac:spMkLst>
            <pc:docMk/>
            <pc:sldMk cId="2502843467" sldId="295"/>
            <ac:spMk id="2" creationId="{EF5BC6B7-E993-4254-B1D1-C3F5E9CB7335}"/>
          </ac:spMkLst>
        </pc:spChg>
      </pc:sldChg>
      <pc:sldChg chg="modSp">
        <pc:chgData name="Guest User" userId="" providerId="Windows Live" clId="Web-{1D914739-409A-40DC-9B91-69C78BE36E85}" dt="2019-10-21T12:09:23.398" v="88" actId="20577"/>
        <pc:sldMkLst>
          <pc:docMk/>
          <pc:sldMk cId="798070838" sldId="298"/>
        </pc:sldMkLst>
        <pc:spChg chg="mod">
          <ac:chgData name="Guest User" userId="" providerId="Windows Live" clId="Web-{1D914739-409A-40DC-9B91-69C78BE36E85}" dt="2019-10-21T12:09:23.398" v="88" actId="20577"/>
          <ac:spMkLst>
            <pc:docMk/>
            <pc:sldMk cId="798070838" sldId="298"/>
            <ac:spMk id="2" creationId="{EF5BC6B7-E993-4254-B1D1-C3F5E9CB7335}"/>
          </ac:spMkLst>
        </pc:spChg>
      </pc:sldChg>
      <pc:sldChg chg="modNotes">
        <pc:chgData name="Guest User" userId="" providerId="Windows Live" clId="Web-{1D914739-409A-40DC-9B91-69C78BE36E85}" dt="2019-10-21T12:01:41.252" v="1"/>
        <pc:sldMkLst>
          <pc:docMk/>
          <pc:sldMk cId="3020750275" sldId="299"/>
        </pc:sldMkLst>
      </pc:sldChg>
      <pc:sldChg chg="ord">
        <pc:chgData name="Guest User" userId="" providerId="Windows Live" clId="Web-{1D914739-409A-40DC-9B91-69C78BE36E85}" dt="2019-10-21T12:05:12.239" v="27"/>
        <pc:sldMkLst>
          <pc:docMk/>
          <pc:sldMk cId="3405901032" sldId="300"/>
        </pc:sldMkLst>
      </pc:sldChg>
      <pc:sldChg chg="modNotes">
        <pc:chgData name="Guest User" userId="" providerId="Windows Live" clId="Web-{1D914739-409A-40DC-9B91-69C78BE36E85}" dt="2019-10-21T12:03:22.988" v="23"/>
        <pc:sldMkLst>
          <pc:docMk/>
          <pc:sldMk cId="4223513982" sldId="304"/>
        </pc:sldMkLst>
      </pc:sldChg>
      <pc:sldChg chg="modNotes">
        <pc:chgData name="Guest User" userId="" providerId="Windows Live" clId="Web-{1D914739-409A-40DC-9B91-69C78BE36E85}" dt="2019-10-21T12:03:33.472" v="26"/>
        <pc:sldMkLst>
          <pc:docMk/>
          <pc:sldMk cId="1502148758" sldId="307"/>
        </pc:sldMkLst>
      </pc:sldChg>
      <pc:sldChg chg="modSp">
        <pc:chgData name="Guest User" userId="" providerId="Windows Live" clId="Web-{1D914739-409A-40DC-9B91-69C78BE36E85}" dt="2019-10-21T12:05:51.817" v="34" actId="20577"/>
        <pc:sldMkLst>
          <pc:docMk/>
          <pc:sldMk cId="1978979627" sldId="308"/>
        </pc:sldMkLst>
        <pc:spChg chg="mod">
          <ac:chgData name="Guest User" userId="" providerId="Windows Live" clId="Web-{1D914739-409A-40DC-9B91-69C78BE36E85}" dt="2019-10-21T12:05:51.817" v="34" actId="20577"/>
          <ac:spMkLst>
            <pc:docMk/>
            <pc:sldMk cId="1978979627" sldId="308"/>
            <ac:spMk id="2" creationId="{0A54534B-E4C1-4C59-B307-C080DE9A191A}"/>
          </ac:spMkLst>
        </pc:spChg>
      </pc:sldChg>
      <pc:sldChg chg="modSp modNotes">
        <pc:chgData name="Guest User" userId="" providerId="Windows Live" clId="Web-{1D914739-409A-40DC-9B91-69C78BE36E85}" dt="2019-10-21T13:14:47.327" v="403" actId="20577"/>
        <pc:sldMkLst>
          <pc:docMk/>
          <pc:sldMk cId="3222374086" sldId="310"/>
        </pc:sldMkLst>
        <pc:spChg chg="mod">
          <ac:chgData name="Guest User" userId="" providerId="Windows Live" clId="Web-{1D914739-409A-40DC-9B91-69C78BE36E85}" dt="2019-10-21T13:14:47.327" v="403" actId="20577"/>
          <ac:spMkLst>
            <pc:docMk/>
            <pc:sldMk cId="3222374086" sldId="310"/>
            <ac:spMk id="5" creationId="{00000000-0000-0000-0000-000000000000}"/>
          </ac:spMkLst>
        </pc:spChg>
      </pc:sldChg>
      <pc:sldChg chg="modSp">
        <pc:chgData name="Guest User" userId="" providerId="Windows Live" clId="Web-{1D914739-409A-40DC-9B91-69C78BE36E85}" dt="2019-10-21T12:53:48.252" v="155" actId="1076"/>
        <pc:sldMkLst>
          <pc:docMk/>
          <pc:sldMk cId="1230391743" sldId="311"/>
        </pc:sldMkLst>
        <pc:spChg chg="mod">
          <ac:chgData name="Guest User" userId="" providerId="Windows Live" clId="Web-{1D914739-409A-40DC-9B91-69C78BE36E85}" dt="2019-10-21T12:53:46.299" v="154" actId="1076"/>
          <ac:spMkLst>
            <pc:docMk/>
            <pc:sldMk cId="1230391743" sldId="311"/>
            <ac:spMk id="10" creationId="{D6610AC5-B568-4092-B5E5-775A29E31675}"/>
          </ac:spMkLst>
        </pc:spChg>
        <pc:picChg chg="mod">
          <ac:chgData name="Guest User" userId="" providerId="Windows Live" clId="Web-{1D914739-409A-40DC-9B91-69C78BE36E85}" dt="2019-10-21T12:53:48.252" v="155" actId="1076"/>
          <ac:picMkLst>
            <pc:docMk/>
            <pc:sldMk cId="1230391743" sldId="311"/>
            <ac:picMk id="7" creationId="{2CB07304-9EF3-436D-A737-D6EA4A2EF8CC}"/>
          </ac:picMkLst>
        </pc:picChg>
      </pc:sldChg>
      <pc:sldChg chg="modSp del">
        <pc:chgData name="Guest User" userId="" providerId="Windows Live" clId="Web-{1D914739-409A-40DC-9B91-69C78BE36E85}" dt="2019-10-21T12:24:28.703" v="128"/>
        <pc:sldMkLst>
          <pc:docMk/>
          <pc:sldMk cId="3119526337" sldId="312"/>
        </pc:sldMkLst>
        <pc:spChg chg="mod">
          <ac:chgData name="Guest User" userId="" providerId="Windows Live" clId="Web-{1D914739-409A-40DC-9B91-69C78BE36E85}" dt="2019-10-21T12:23:58.016" v="120" actId="20577"/>
          <ac:spMkLst>
            <pc:docMk/>
            <pc:sldMk cId="3119526337" sldId="312"/>
            <ac:spMk id="5" creationId="{00000000-0000-0000-0000-000000000000}"/>
          </ac:spMkLst>
        </pc:spChg>
      </pc:sldChg>
      <pc:sldChg chg="del">
        <pc:chgData name="Guest User" userId="" providerId="Windows Live" clId="Web-{1D914739-409A-40DC-9B91-69C78BE36E85}" dt="2019-10-21T12:25:02.204" v="136"/>
        <pc:sldMkLst>
          <pc:docMk/>
          <pc:sldMk cId="1234063508" sldId="314"/>
        </pc:sldMkLst>
      </pc:sldChg>
      <pc:sldChg chg="addSp delSp modSp modNotes">
        <pc:chgData name="Guest User" userId="" providerId="Windows Live" clId="Web-{1D914739-409A-40DC-9B91-69C78BE36E85}" dt="2019-10-21T13:41:49.733" v="437"/>
        <pc:sldMkLst>
          <pc:docMk/>
          <pc:sldMk cId="1543117773" sldId="315"/>
        </pc:sldMkLst>
        <pc:spChg chg="mod">
          <ac:chgData name="Guest User" userId="" providerId="Windows Live" clId="Web-{1D914739-409A-40DC-9B91-69C78BE36E85}" dt="2019-10-21T13:18:29.282" v="435" actId="20577"/>
          <ac:spMkLst>
            <pc:docMk/>
            <pc:sldMk cId="1543117773" sldId="315"/>
            <ac:spMk id="5" creationId="{00000000-0000-0000-0000-000000000000}"/>
          </ac:spMkLst>
        </pc:spChg>
        <pc:spChg chg="add del mod">
          <ac:chgData name="Guest User" userId="" providerId="Windows Live" clId="Web-{1D914739-409A-40DC-9B91-69C78BE36E85}" dt="2019-10-21T13:17:47.688" v="413"/>
          <ac:spMkLst>
            <pc:docMk/>
            <pc:sldMk cId="1543117773" sldId="315"/>
            <ac:spMk id="9" creationId="{0BE1E484-ADB1-4928-9428-25A44D06D985}"/>
          </ac:spMkLst>
        </pc:spChg>
        <pc:graphicFrameChg chg="add del mod">
          <ac:chgData name="Guest User" userId="" providerId="Windows Live" clId="Web-{1D914739-409A-40DC-9B91-69C78BE36E85}" dt="2019-10-21T13:17:47.688" v="414"/>
          <ac:graphicFrameMkLst>
            <pc:docMk/>
            <pc:sldMk cId="1543117773" sldId="315"/>
            <ac:graphicFrameMk id="8" creationId="{80A0D435-1A81-41F1-AC3D-DAA54CD58CE2}"/>
          </ac:graphicFrameMkLst>
        </pc:graphicFrameChg>
      </pc:sldChg>
      <pc:sldChg chg="addSp delSp modSp">
        <pc:chgData name="Guest User" userId="" providerId="Windows Live" clId="Web-{1D914739-409A-40DC-9B91-69C78BE36E85}" dt="2019-10-21T12:18:02.231" v="116" actId="14100"/>
        <pc:sldMkLst>
          <pc:docMk/>
          <pc:sldMk cId="208780381" sldId="321"/>
        </pc:sldMkLst>
        <pc:spChg chg="del">
          <ac:chgData name="Guest User" userId="" providerId="Windows Live" clId="Web-{1D914739-409A-40DC-9B91-69C78BE36E85}" dt="2019-10-21T12:16:45.699" v="108"/>
          <ac:spMkLst>
            <pc:docMk/>
            <pc:sldMk cId="208780381" sldId="321"/>
            <ac:spMk id="22" creationId="{B04CAC26-A57B-43AC-AAE7-9424287F0C3C}"/>
          </ac:spMkLst>
        </pc:spChg>
        <pc:spChg chg="del">
          <ac:chgData name="Guest User" userId="" providerId="Windows Live" clId="Web-{1D914739-409A-40DC-9B91-69C78BE36E85}" dt="2019-10-21T12:17:42.965" v="112"/>
          <ac:spMkLst>
            <pc:docMk/>
            <pc:sldMk cId="208780381" sldId="321"/>
            <ac:spMk id="24" creationId="{2D34CB05-A115-457F-8E17-88FE52591CC8}"/>
          </ac:spMkLst>
        </pc:spChg>
        <pc:picChg chg="add mod">
          <ac:chgData name="Guest User" userId="" providerId="Windows Live" clId="Web-{1D914739-409A-40DC-9B91-69C78BE36E85}" dt="2019-10-21T12:16:45.886" v="111" actId="1076"/>
          <ac:picMkLst>
            <pc:docMk/>
            <pc:sldMk cId="208780381" sldId="321"/>
            <ac:picMk id="4" creationId="{89569C58-E58B-4E23-88CC-CA1210C0B27F}"/>
          </ac:picMkLst>
        </pc:picChg>
        <pc:picChg chg="add mod">
          <ac:chgData name="Guest User" userId="" providerId="Windows Live" clId="Web-{1D914739-409A-40DC-9B91-69C78BE36E85}" dt="2019-10-21T12:18:02.231" v="116" actId="14100"/>
          <ac:picMkLst>
            <pc:docMk/>
            <pc:sldMk cId="208780381" sldId="321"/>
            <ac:picMk id="7" creationId="{260B084B-72B8-40FB-89E6-5A765A3BDCDD}"/>
          </ac:picMkLst>
        </pc:picChg>
      </pc:sldChg>
      <pc:sldChg chg="addSp delSp modSp">
        <pc:chgData name="Guest User" userId="" providerId="Windows Live" clId="Web-{1D914739-409A-40DC-9B91-69C78BE36E85}" dt="2019-10-21T12:14:34.213" v="106" actId="1076"/>
        <pc:sldMkLst>
          <pc:docMk/>
          <pc:sldMk cId="3525342686" sldId="322"/>
        </pc:sldMkLst>
        <pc:spChg chg="del">
          <ac:chgData name="Guest User" userId="" providerId="Windows Live" clId="Web-{1D914739-409A-40DC-9B91-69C78BE36E85}" dt="2019-10-21T12:13:54.869" v="102"/>
          <ac:spMkLst>
            <pc:docMk/>
            <pc:sldMk cId="3525342686" sldId="322"/>
            <ac:spMk id="12" creationId="{895B3401-08F4-4312-8381-CB21D53A256B}"/>
          </ac:spMkLst>
        </pc:spChg>
        <pc:picChg chg="add mod">
          <ac:chgData name="Guest User" userId="" providerId="Windows Live" clId="Web-{1D914739-409A-40DC-9B91-69C78BE36E85}" dt="2019-10-21T12:14:34.213" v="106" actId="1076"/>
          <ac:picMkLst>
            <pc:docMk/>
            <pc:sldMk cId="3525342686" sldId="322"/>
            <ac:picMk id="5" creationId="{71FA978E-9315-42C1-B7A3-736F2078D3A0}"/>
          </ac:picMkLst>
        </pc:picChg>
      </pc:sldChg>
      <pc:sldChg chg="modSp">
        <pc:chgData name="Guest User" userId="" providerId="Windows Live" clId="Web-{1D914739-409A-40DC-9B91-69C78BE36E85}" dt="2019-10-21T13:11:43.122" v="400" actId="20577"/>
        <pc:sldMkLst>
          <pc:docMk/>
          <pc:sldMk cId="1867134636" sldId="323"/>
        </pc:sldMkLst>
        <pc:spChg chg="mod">
          <ac:chgData name="Guest User" userId="" providerId="Windows Live" clId="Web-{1D914739-409A-40DC-9B91-69C78BE36E85}" dt="2019-10-21T13:11:43.122" v="400" actId="20577"/>
          <ac:spMkLst>
            <pc:docMk/>
            <pc:sldMk cId="1867134636" sldId="323"/>
            <ac:spMk id="5" creationId="{00000000-0000-0000-0000-000000000000}"/>
          </ac:spMkLst>
        </pc:spChg>
      </pc:sldChg>
      <pc:sldChg chg="modSp add replId">
        <pc:chgData name="Guest User" userId="" providerId="Windows Live" clId="Web-{1D914739-409A-40DC-9B91-69C78BE36E85}" dt="2019-10-21T12:34:10.444" v="141" actId="20577"/>
        <pc:sldMkLst>
          <pc:docMk/>
          <pc:sldMk cId="1347138870" sldId="325"/>
        </pc:sldMkLst>
        <pc:spChg chg="mod">
          <ac:chgData name="Guest User" userId="" providerId="Windows Live" clId="Web-{1D914739-409A-40DC-9B91-69C78BE36E85}" dt="2019-10-21T12:34:10.444" v="141" actId="20577"/>
          <ac:spMkLst>
            <pc:docMk/>
            <pc:sldMk cId="1347138870" sldId="325"/>
            <ac:spMk id="5" creationId="{00000000-0000-0000-0000-000000000000}"/>
          </ac:spMkLst>
        </pc:spChg>
      </pc:sldChg>
    </pc:docChg>
  </pc:docChgLst>
  <pc:docChgLst>
    <pc:chgData name="Guest User" providerId="Windows Live" clId="Web-{FC4F3844-21A9-4D45-BBDA-18BE18EC505C}"/>
    <pc:docChg chg="delSld modSld">
      <pc:chgData name="Guest User" userId="" providerId="Windows Live" clId="Web-{FC4F3844-21A9-4D45-BBDA-18BE18EC505C}" dt="2019-10-21T20:11:14.702" v="889" actId="20577"/>
      <pc:docMkLst>
        <pc:docMk/>
      </pc:docMkLst>
      <pc:sldChg chg="modSp">
        <pc:chgData name="Guest User" userId="" providerId="Windows Live" clId="Web-{FC4F3844-21A9-4D45-BBDA-18BE18EC505C}" dt="2019-10-21T19:09:53.769" v="347" actId="1076"/>
        <pc:sldMkLst>
          <pc:docMk/>
          <pc:sldMk cId="2486760491" sldId="271"/>
        </pc:sldMkLst>
        <pc:spChg chg="mod">
          <ac:chgData name="Guest User" userId="" providerId="Windows Live" clId="Web-{FC4F3844-21A9-4D45-BBDA-18BE18EC505C}" dt="2019-10-21T19:09:53.769" v="347" actId="1076"/>
          <ac:spMkLst>
            <pc:docMk/>
            <pc:sldMk cId="2486760491" sldId="271"/>
            <ac:spMk id="10" creationId="{13986EF0-0623-4E20-94B2-ABBCB02527ED}"/>
          </ac:spMkLst>
        </pc:spChg>
        <pc:spChg chg="mod">
          <ac:chgData name="Guest User" userId="" providerId="Windows Live" clId="Web-{FC4F3844-21A9-4D45-BBDA-18BE18EC505C}" dt="2019-10-21T19:09:43.034" v="345" actId="1076"/>
          <ac:spMkLst>
            <pc:docMk/>
            <pc:sldMk cId="2486760491" sldId="271"/>
            <ac:spMk id="15" creationId="{ACA24E29-22D9-4F8B-9EAA-341C29675284}"/>
          </ac:spMkLst>
        </pc:spChg>
        <pc:picChg chg="mod">
          <ac:chgData name="Guest User" userId="" providerId="Windows Live" clId="Web-{FC4F3844-21A9-4D45-BBDA-18BE18EC505C}" dt="2019-10-21T19:09:15.690" v="342" actId="14100"/>
          <ac:picMkLst>
            <pc:docMk/>
            <pc:sldMk cId="2486760491" sldId="271"/>
            <ac:picMk id="7" creationId="{06B5C30E-4874-4E76-9863-59DD7AA668F2}"/>
          </ac:picMkLst>
        </pc:picChg>
        <pc:picChg chg="mod">
          <ac:chgData name="Guest User" userId="" providerId="Windows Live" clId="Web-{FC4F3844-21A9-4D45-BBDA-18BE18EC505C}" dt="2019-10-21T19:09:43.019" v="343" actId="1076"/>
          <ac:picMkLst>
            <pc:docMk/>
            <pc:sldMk cId="2486760491" sldId="271"/>
            <ac:picMk id="11" creationId="{B9D9C9BF-1397-4796-A814-D6626AA440BE}"/>
          </ac:picMkLst>
        </pc:picChg>
        <pc:picChg chg="mod">
          <ac:chgData name="Guest User" userId="" providerId="Windows Live" clId="Web-{FC4F3844-21A9-4D45-BBDA-18BE18EC505C}" dt="2019-10-21T19:09:43.019" v="344" actId="1076"/>
          <ac:picMkLst>
            <pc:docMk/>
            <pc:sldMk cId="2486760491" sldId="271"/>
            <ac:picMk id="13" creationId="{F3DF0268-2349-419E-8202-2E8EFA27E18F}"/>
          </ac:picMkLst>
        </pc:picChg>
      </pc:sldChg>
      <pc:sldChg chg="delSp modSp">
        <pc:chgData name="Guest User" userId="" providerId="Windows Live" clId="Web-{FC4F3844-21A9-4D45-BBDA-18BE18EC505C}" dt="2019-10-21T19:45:14.693" v="633" actId="1076"/>
        <pc:sldMkLst>
          <pc:docMk/>
          <pc:sldMk cId="3982827416" sldId="272"/>
        </pc:sldMkLst>
        <pc:spChg chg="mod">
          <ac:chgData name="Guest User" userId="" providerId="Windows Live" clId="Web-{FC4F3844-21A9-4D45-BBDA-18BE18EC505C}" dt="2019-10-21T19:45:14.693" v="633" actId="1076"/>
          <ac:spMkLst>
            <pc:docMk/>
            <pc:sldMk cId="3982827416" sldId="272"/>
            <ac:spMk id="5" creationId="{00000000-0000-0000-0000-000000000000}"/>
          </ac:spMkLst>
        </pc:spChg>
        <pc:cxnChg chg="del">
          <ac:chgData name="Guest User" userId="" providerId="Windows Live" clId="Web-{FC4F3844-21A9-4D45-BBDA-18BE18EC505C}" dt="2019-10-21T19:43:23.754" v="612"/>
          <ac:cxnSpMkLst>
            <pc:docMk/>
            <pc:sldMk cId="3982827416" sldId="272"/>
            <ac:cxnSpMk id="6" creationId="{00000000-0000-0000-0000-000000000000}"/>
          </ac:cxnSpMkLst>
        </pc:cxnChg>
      </pc:sldChg>
      <pc:sldChg chg="modSp">
        <pc:chgData name="Guest User" userId="" providerId="Windows Live" clId="Web-{FC4F3844-21A9-4D45-BBDA-18BE18EC505C}" dt="2019-10-21T20:11:14.702" v="889" actId="20577"/>
        <pc:sldMkLst>
          <pc:docMk/>
          <pc:sldMk cId="636798320" sldId="274"/>
        </pc:sldMkLst>
        <pc:spChg chg="mod">
          <ac:chgData name="Guest User" userId="" providerId="Windows Live" clId="Web-{FC4F3844-21A9-4D45-BBDA-18BE18EC505C}" dt="2019-10-21T20:06:29.682" v="764" actId="1076"/>
          <ac:spMkLst>
            <pc:docMk/>
            <pc:sldMk cId="636798320" sldId="274"/>
            <ac:spMk id="4" creationId="{00000000-0000-0000-0000-000000000000}"/>
          </ac:spMkLst>
        </pc:spChg>
        <pc:spChg chg="mod">
          <ac:chgData name="Guest User" userId="" providerId="Windows Live" clId="Web-{FC4F3844-21A9-4D45-BBDA-18BE18EC505C}" dt="2019-10-21T20:11:14.702" v="889" actId="20577"/>
          <ac:spMkLst>
            <pc:docMk/>
            <pc:sldMk cId="636798320" sldId="274"/>
            <ac:spMk id="5" creationId="{00000000-0000-0000-0000-000000000000}"/>
          </ac:spMkLst>
        </pc:spChg>
      </pc:sldChg>
      <pc:sldChg chg="modSp">
        <pc:chgData name="Guest User" userId="" providerId="Windows Live" clId="Web-{FC4F3844-21A9-4D45-BBDA-18BE18EC505C}" dt="2019-10-21T19:17:00.229" v="415" actId="20577"/>
        <pc:sldMkLst>
          <pc:docMk/>
          <pc:sldMk cId="838917514" sldId="287"/>
        </pc:sldMkLst>
        <pc:spChg chg="mod">
          <ac:chgData name="Guest User" userId="" providerId="Windows Live" clId="Web-{FC4F3844-21A9-4D45-BBDA-18BE18EC505C}" dt="2019-10-21T19:15:25.837" v="403" actId="1076"/>
          <ac:spMkLst>
            <pc:docMk/>
            <pc:sldMk cId="838917514" sldId="287"/>
            <ac:spMk id="4" creationId="{00000000-0000-0000-0000-000000000000}"/>
          </ac:spMkLst>
        </pc:spChg>
        <pc:spChg chg="mod">
          <ac:chgData name="Guest User" userId="" providerId="Windows Live" clId="Web-{FC4F3844-21A9-4D45-BBDA-18BE18EC505C}" dt="2019-10-21T19:17:00.229" v="415" actId="20577"/>
          <ac:spMkLst>
            <pc:docMk/>
            <pc:sldMk cId="838917514" sldId="287"/>
            <ac:spMk id="5" creationId="{00000000-0000-0000-0000-000000000000}"/>
          </ac:spMkLst>
        </pc:spChg>
      </pc:sldChg>
      <pc:sldChg chg="modSp">
        <pc:chgData name="Guest User" userId="" providerId="Windows Live" clId="Web-{FC4F3844-21A9-4D45-BBDA-18BE18EC505C}" dt="2019-10-21T19:08:19.236" v="332" actId="1076"/>
        <pc:sldMkLst>
          <pc:docMk/>
          <pc:sldMk cId="3812817785" sldId="288"/>
        </pc:sldMkLst>
        <pc:spChg chg="mod">
          <ac:chgData name="Guest User" userId="" providerId="Windows Live" clId="Web-{FC4F3844-21A9-4D45-BBDA-18BE18EC505C}" dt="2019-10-21T19:07:14.376" v="322" actId="1076"/>
          <ac:spMkLst>
            <pc:docMk/>
            <pc:sldMk cId="3812817785" sldId="288"/>
            <ac:spMk id="4" creationId="{00000000-0000-0000-0000-000000000000}"/>
          </ac:spMkLst>
        </pc:spChg>
        <pc:picChg chg="mod modCrop">
          <ac:chgData name="Guest User" userId="" providerId="Windows Live" clId="Web-{FC4F3844-21A9-4D45-BBDA-18BE18EC505C}" dt="2019-10-21T19:07:05.610" v="320" actId="1076"/>
          <ac:picMkLst>
            <pc:docMk/>
            <pc:sldMk cId="3812817785" sldId="288"/>
            <ac:picMk id="9" creationId="{15669C6B-7C77-4815-96E4-BFFF06FEFD86}"/>
          </ac:picMkLst>
        </pc:picChg>
        <pc:picChg chg="mod">
          <ac:chgData name="Guest User" userId="" providerId="Windows Live" clId="Web-{FC4F3844-21A9-4D45-BBDA-18BE18EC505C}" dt="2019-10-21T19:06:46.282" v="318" actId="1076"/>
          <ac:picMkLst>
            <pc:docMk/>
            <pc:sldMk cId="3812817785" sldId="288"/>
            <ac:picMk id="11" creationId="{55C04E3C-8BEF-4656-A14D-8D1DBB2C7B6C}"/>
          </ac:picMkLst>
        </pc:picChg>
        <pc:picChg chg="mod">
          <ac:chgData name="Guest User" userId="" providerId="Windows Live" clId="Web-{FC4F3844-21A9-4D45-BBDA-18BE18EC505C}" dt="2019-10-21T19:08:19.236" v="332" actId="1076"/>
          <ac:picMkLst>
            <pc:docMk/>
            <pc:sldMk cId="3812817785" sldId="288"/>
            <ac:picMk id="13" creationId="{CD668BD3-4E85-4FD6-96AF-106778D22720}"/>
          </ac:picMkLst>
        </pc:picChg>
        <pc:picChg chg="mod">
          <ac:chgData name="Guest User" userId="" providerId="Windows Live" clId="Web-{FC4F3844-21A9-4D45-BBDA-18BE18EC505C}" dt="2019-10-21T19:07:46.954" v="326" actId="1076"/>
          <ac:picMkLst>
            <pc:docMk/>
            <pc:sldMk cId="3812817785" sldId="288"/>
            <ac:picMk id="15" creationId="{824D014F-C4E4-48EC-88A2-BCF9EBB3184A}"/>
          </ac:picMkLst>
        </pc:picChg>
        <pc:picChg chg="mod">
          <ac:chgData name="Guest User" userId="" providerId="Windows Live" clId="Web-{FC4F3844-21A9-4D45-BBDA-18BE18EC505C}" dt="2019-10-21T19:08:11.845" v="329" actId="1076"/>
          <ac:picMkLst>
            <pc:docMk/>
            <pc:sldMk cId="3812817785" sldId="288"/>
            <ac:picMk id="17" creationId="{2F988054-410D-4454-AB9E-F1A0B9F157FA}"/>
          </ac:picMkLst>
        </pc:picChg>
        <pc:picChg chg="mod">
          <ac:chgData name="Guest User" userId="" providerId="Windows Live" clId="Web-{FC4F3844-21A9-4D45-BBDA-18BE18EC505C}" dt="2019-10-21T19:07:54.251" v="327" actId="1076"/>
          <ac:picMkLst>
            <pc:docMk/>
            <pc:sldMk cId="3812817785" sldId="288"/>
            <ac:picMk id="19" creationId="{6ACF832D-3C5D-4495-ACEC-81145706B4FF}"/>
          </ac:picMkLst>
        </pc:picChg>
        <pc:picChg chg="mod">
          <ac:chgData name="Guest User" userId="" providerId="Windows Live" clId="Web-{FC4F3844-21A9-4D45-BBDA-18BE18EC505C}" dt="2019-10-21T19:08:07.502" v="328" actId="1076"/>
          <ac:picMkLst>
            <pc:docMk/>
            <pc:sldMk cId="3812817785" sldId="288"/>
            <ac:picMk id="21" creationId="{B25C16F6-48A1-40CC-B5AD-283E8E7BC39A}"/>
          </ac:picMkLst>
        </pc:picChg>
        <pc:picChg chg="mod">
          <ac:chgData name="Guest User" userId="" providerId="Windows Live" clId="Web-{FC4F3844-21A9-4D45-BBDA-18BE18EC505C}" dt="2019-10-21T19:06:58.172" v="319" actId="1076"/>
          <ac:picMkLst>
            <pc:docMk/>
            <pc:sldMk cId="3812817785" sldId="288"/>
            <ac:picMk id="23" creationId="{57227A6F-FFF5-4E22-8973-6BC782218A6A}"/>
          </ac:picMkLst>
        </pc:picChg>
        <pc:picChg chg="mod modCrop">
          <ac:chgData name="Guest User" userId="" providerId="Windows Live" clId="Web-{FC4F3844-21A9-4D45-BBDA-18BE18EC505C}" dt="2019-10-21T19:07:36.751" v="325" actId="1076"/>
          <ac:picMkLst>
            <pc:docMk/>
            <pc:sldMk cId="3812817785" sldId="288"/>
            <ac:picMk id="25" creationId="{E1261E80-252D-4FF8-B9F4-9625B2B1386D}"/>
          </ac:picMkLst>
        </pc:picChg>
        <pc:picChg chg="mod">
          <ac:chgData name="Guest User" userId="" providerId="Windows Live" clId="Web-{FC4F3844-21A9-4D45-BBDA-18BE18EC505C}" dt="2019-10-21T19:05:57.609" v="314" actId="1076"/>
          <ac:picMkLst>
            <pc:docMk/>
            <pc:sldMk cId="3812817785" sldId="288"/>
            <ac:picMk id="27" creationId="{326D30C7-2468-417D-8170-BE0FA1C05E8E}"/>
          </ac:picMkLst>
        </pc:picChg>
      </pc:sldChg>
      <pc:sldChg chg="modSp">
        <pc:chgData name="Guest User" userId="" providerId="Windows Live" clId="Web-{FC4F3844-21A9-4D45-BBDA-18BE18EC505C}" dt="2019-10-21T19:53:07.247" v="706" actId="14100"/>
        <pc:sldMkLst>
          <pc:docMk/>
          <pc:sldMk cId="3919412709" sldId="289"/>
        </pc:sldMkLst>
        <pc:spChg chg="mod">
          <ac:chgData name="Guest User" userId="" providerId="Windows Live" clId="Web-{FC4F3844-21A9-4D45-BBDA-18BE18EC505C}" dt="2019-10-21T19:52:55.623" v="705" actId="1076"/>
          <ac:spMkLst>
            <pc:docMk/>
            <pc:sldMk cId="3919412709" sldId="289"/>
            <ac:spMk id="4" creationId="{00000000-0000-0000-0000-000000000000}"/>
          </ac:spMkLst>
        </pc:spChg>
        <pc:picChg chg="mod">
          <ac:chgData name="Guest User" userId="" providerId="Windows Live" clId="Web-{FC4F3844-21A9-4D45-BBDA-18BE18EC505C}" dt="2019-10-21T19:53:07.247" v="706" actId="14100"/>
          <ac:picMkLst>
            <pc:docMk/>
            <pc:sldMk cId="3919412709" sldId="289"/>
            <ac:picMk id="9" creationId="{E3FA8347-2A6D-419F-8D8B-E1BD5D143260}"/>
          </ac:picMkLst>
        </pc:picChg>
      </pc:sldChg>
      <pc:sldChg chg="addSp delSp modSp">
        <pc:chgData name="Guest User" userId="" providerId="Windows Live" clId="Web-{FC4F3844-21A9-4D45-BBDA-18BE18EC505C}" dt="2019-10-21T19:52:24.372" v="696" actId="1076"/>
        <pc:sldMkLst>
          <pc:docMk/>
          <pc:sldMk cId="949723720" sldId="290"/>
        </pc:sldMkLst>
        <pc:spChg chg="mod">
          <ac:chgData name="Guest User" userId="" providerId="Windows Live" clId="Web-{FC4F3844-21A9-4D45-BBDA-18BE18EC505C}" dt="2019-10-21T19:52:24.372" v="696" actId="1076"/>
          <ac:spMkLst>
            <pc:docMk/>
            <pc:sldMk cId="949723720" sldId="290"/>
            <ac:spMk id="4" creationId="{00000000-0000-0000-0000-000000000000}"/>
          </ac:spMkLst>
        </pc:spChg>
        <pc:spChg chg="mod">
          <ac:chgData name="Guest User" userId="" providerId="Windows Live" clId="Web-{FC4F3844-21A9-4D45-BBDA-18BE18EC505C}" dt="2019-10-21T19:49:43.854" v="656" actId="20577"/>
          <ac:spMkLst>
            <pc:docMk/>
            <pc:sldMk cId="949723720" sldId="290"/>
            <ac:spMk id="5" creationId="{00000000-0000-0000-0000-000000000000}"/>
          </ac:spMkLst>
        </pc:spChg>
        <pc:spChg chg="add del mod">
          <ac:chgData name="Guest User" userId="" providerId="Windows Live" clId="Web-{FC4F3844-21A9-4D45-BBDA-18BE18EC505C}" dt="2019-10-21T19:46:32.897" v="638"/>
          <ac:spMkLst>
            <pc:docMk/>
            <pc:sldMk cId="949723720" sldId="290"/>
            <ac:spMk id="6" creationId="{25F84687-5219-47C2-9224-96D239527F82}"/>
          </ac:spMkLst>
        </pc:spChg>
        <pc:spChg chg="mod">
          <ac:chgData name="Guest User" userId="" providerId="Windows Live" clId="Web-{FC4F3844-21A9-4D45-BBDA-18BE18EC505C}" dt="2019-10-21T19:52:04.262" v="690" actId="20577"/>
          <ac:spMkLst>
            <pc:docMk/>
            <pc:sldMk cId="949723720" sldId="290"/>
            <ac:spMk id="10" creationId="{7CBB0C9B-172F-4F81-9EE3-10E37CF309B1}"/>
          </ac:spMkLst>
        </pc:spChg>
        <pc:spChg chg="mod">
          <ac:chgData name="Guest User" userId="" providerId="Windows Live" clId="Web-{FC4F3844-21A9-4D45-BBDA-18BE18EC505C}" dt="2019-10-21T19:52:16.043" v="695" actId="20577"/>
          <ac:spMkLst>
            <pc:docMk/>
            <pc:sldMk cId="949723720" sldId="290"/>
            <ac:spMk id="11" creationId="{158CEA1B-B62E-43DE-BF9A-2A872E56BB96}"/>
          </ac:spMkLst>
        </pc:spChg>
      </pc:sldChg>
      <pc:sldChg chg="modSp">
        <pc:chgData name="Guest User" userId="" providerId="Windows Live" clId="Web-{FC4F3844-21A9-4D45-BBDA-18BE18EC505C}" dt="2019-10-21T19:24:56.628" v="485" actId="14100"/>
        <pc:sldMkLst>
          <pc:docMk/>
          <pc:sldMk cId="627864752" sldId="292"/>
        </pc:sldMkLst>
        <pc:spChg chg="mod">
          <ac:chgData name="Guest User" userId="" providerId="Windows Live" clId="Web-{FC4F3844-21A9-4D45-BBDA-18BE18EC505C}" dt="2019-10-21T19:23:45.048" v="467" actId="1076"/>
          <ac:spMkLst>
            <pc:docMk/>
            <pc:sldMk cId="627864752" sldId="292"/>
            <ac:spMk id="4" creationId="{00000000-0000-0000-0000-000000000000}"/>
          </ac:spMkLst>
        </pc:spChg>
        <pc:spChg chg="mod">
          <ac:chgData name="Guest User" userId="" providerId="Windows Live" clId="Web-{FC4F3844-21A9-4D45-BBDA-18BE18EC505C}" dt="2019-10-21T19:24:56.628" v="485" actId="14100"/>
          <ac:spMkLst>
            <pc:docMk/>
            <pc:sldMk cId="627864752" sldId="292"/>
            <ac:spMk id="5" creationId="{00000000-0000-0000-0000-000000000000}"/>
          </ac:spMkLst>
        </pc:spChg>
        <pc:picChg chg="mod">
          <ac:chgData name="Guest User" userId="" providerId="Windows Live" clId="Web-{FC4F3844-21A9-4D45-BBDA-18BE18EC505C}" dt="2019-10-21T19:23:48.501" v="468" actId="1076"/>
          <ac:picMkLst>
            <pc:docMk/>
            <pc:sldMk cId="627864752" sldId="292"/>
            <ac:picMk id="9" creationId="{7A969EAC-88E1-474A-B9D2-D34DF5D0498D}"/>
          </ac:picMkLst>
        </pc:picChg>
      </pc:sldChg>
      <pc:sldChg chg="modSp">
        <pc:chgData name="Guest User" userId="" providerId="Windows Live" clId="Web-{FC4F3844-21A9-4D45-BBDA-18BE18EC505C}" dt="2019-10-21T19:15:09.899" v="401" actId="20577"/>
        <pc:sldMkLst>
          <pc:docMk/>
          <pc:sldMk cId="705406948" sldId="294"/>
        </pc:sldMkLst>
        <pc:spChg chg="mod">
          <ac:chgData name="Guest User" userId="" providerId="Windows Live" clId="Web-{FC4F3844-21A9-4D45-BBDA-18BE18EC505C}" dt="2019-10-21T19:14:50.289" v="391" actId="20577"/>
          <ac:spMkLst>
            <pc:docMk/>
            <pc:sldMk cId="705406948" sldId="294"/>
            <ac:spMk id="7" creationId="{D3535FEF-D89D-4AA8-A9BC-A065856C7BF1}"/>
          </ac:spMkLst>
        </pc:spChg>
        <pc:spChg chg="mod">
          <ac:chgData name="Guest User" userId="" providerId="Windows Live" clId="Web-{FC4F3844-21A9-4D45-BBDA-18BE18EC505C}" dt="2019-10-21T19:15:09.899" v="401" actId="20577"/>
          <ac:spMkLst>
            <pc:docMk/>
            <pc:sldMk cId="705406948" sldId="294"/>
            <ac:spMk id="8" creationId="{9D8235DF-BFF8-4E6C-9739-A31ECB713B70}"/>
          </ac:spMkLst>
        </pc:spChg>
        <pc:spChg chg="mod">
          <ac:chgData name="Guest User" userId="" providerId="Windows Live" clId="Web-{FC4F3844-21A9-4D45-BBDA-18BE18EC505C}" dt="2019-10-21T19:13:53.804" v="373" actId="1076"/>
          <ac:spMkLst>
            <pc:docMk/>
            <pc:sldMk cId="705406948" sldId="294"/>
            <ac:spMk id="10" creationId="{A3CEE1B4-EAC8-47C1-ADFB-08160B296A04}"/>
          </ac:spMkLst>
        </pc:spChg>
      </pc:sldChg>
      <pc:sldChg chg="modSp">
        <pc:chgData name="Guest User" userId="" providerId="Windows Live" clId="Web-{FC4F3844-21A9-4D45-BBDA-18BE18EC505C}" dt="2019-10-21T19:35:34.840" v="562" actId="20577"/>
        <pc:sldMkLst>
          <pc:docMk/>
          <pc:sldMk cId="2502843467" sldId="295"/>
        </pc:sldMkLst>
        <pc:spChg chg="mod">
          <ac:chgData name="Guest User" userId="" providerId="Windows Live" clId="Web-{FC4F3844-21A9-4D45-BBDA-18BE18EC505C}" dt="2019-10-21T19:35:34.840" v="562" actId="20577"/>
          <ac:spMkLst>
            <pc:docMk/>
            <pc:sldMk cId="2502843467" sldId="295"/>
            <ac:spMk id="2" creationId="{EF5BC6B7-E993-4254-B1D1-C3F5E9CB7335}"/>
          </ac:spMkLst>
        </pc:spChg>
        <pc:spChg chg="mod">
          <ac:chgData name="Guest User" userId="" providerId="Windows Live" clId="Web-{FC4F3844-21A9-4D45-BBDA-18BE18EC505C}" dt="2019-10-21T19:28:17.880" v="487" actId="1076"/>
          <ac:spMkLst>
            <pc:docMk/>
            <pc:sldMk cId="2502843467" sldId="295"/>
            <ac:spMk id="6" creationId="{404834C6-4783-424D-8C43-72D73CB8832F}"/>
          </ac:spMkLst>
        </pc:spChg>
      </pc:sldChg>
      <pc:sldChg chg="modSp">
        <pc:chgData name="Guest User" userId="" providerId="Windows Live" clId="Web-{FC4F3844-21A9-4D45-BBDA-18BE18EC505C}" dt="2019-10-21T19:40:07.766" v="611" actId="14100"/>
        <pc:sldMkLst>
          <pc:docMk/>
          <pc:sldMk cId="798070838" sldId="298"/>
        </pc:sldMkLst>
        <pc:spChg chg="mod">
          <ac:chgData name="Guest User" userId="" providerId="Windows Live" clId="Web-{FC4F3844-21A9-4D45-BBDA-18BE18EC505C}" dt="2019-10-21T19:40:07.766" v="611" actId="14100"/>
          <ac:spMkLst>
            <pc:docMk/>
            <pc:sldMk cId="798070838" sldId="298"/>
            <ac:spMk id="2" creationId="{EF5BC6B7-E993-4254-B1D1-C3F5E9CB7335}"/>
          </ac:spMkLst>
        </pc:spChg>
        <pc:spChg chg="mod">
          <ac:chgData name="Guest User" userId="" providerId="Windows Live" clId="Web-{FC4F3844-21A9-4D45-BBDA-18BE18EC505C}" dt="2019-10-21T19:35:53.715" v="564" actId="1076"/>
          <ac:spMkLst>
            <pc:docMk/>
            <pc:sldMk cId="798070838" sldId="298"/>
            <ac:spMk id="6" creationId="{404834C6-4783-424D-8C43-72D73CB8832F}"/>
          </ac:spMkLst>
        </pc:spChg>
      </pc:sldChg>
      <pc:sldChg chg="modSp">
        <pc:chgData name="Guest User" userId="" providerId="Windows Live" clId="Web-{FC4F3844-21A9-4D45-BBDA-18BE18EC505C}" dt="2019-10-21T18:58:14.117" v="229" actId="20577"/>
        <pc:sldMkLst>
          <pc:docMk/>
          <pc:sldMk cId="3020750275" sldId="299"/>
        </pc:sldMkLst>
        <pc:spChg chg="mod">
          <ac:chgData name="Guest User" userId="" providerId="Windows Live" clId="Web-{FC4F3844-21A9-4D45-BBDA-18BE18EC505C}" dt="2019-10-21T18:58:14.117" v="229" actId="20577"/>
          <ac:spMkLst>
            <pc:docMk/>
            <pc:sldMk cId="3020750275" sldId="299"/>
            <ac:spMk id="8" creationId="{ED093026-7A43-4835-A6DA-B008CD30C397}"/>
          </ac:spMkLst>
        </pc:spChg>
      </pc:sldChg>
      <pc:sldChg chg="modSp">
        <pc:chgData name="Guest User" userId="" providerId="Windows Live" clId="Web-{FC4F3844-21A9-4D45-BBDA-18BE18EC505C}" dt="2019-10-21T19:18:38.418" v="446" actId="14100"/>
        <pc:sldMkLst>
          <pc:docMk/>
          <pc:sldMk cId="3405901032" sldId="300"/>
        </pc:sldMkLst>
        <pc:spChg chg="mod">
          <ac:chgData name="Guest User" userId="" providerId="Windows Live" clId="Web-{FC4F3844-21A9-4D45-BBDA-18BE18EC505C}" dt="2019-10-21T19:17:09.416" v="416" actId="1076"/>
          <ac:spMkLst>
            <pc:docMk/>
            <pc:sldMk cId="3405901032" sldId="300"/>
            <ac:spMk id="4" creationId="{00000000-0000-0000-0000-000000000000}"/>
          </ac:spMkLst>
        </pc:spChg>
        <pc:spChg chg="mod">
          <ac:chgData name="Guest User" userId="" providerId="Windows Live" clId="Web-{FC4F3844-21A9-4D45-BBDA-18BE18EC505C}" dt="2019-10-21T19:18:38.418" v="446" actId="14100"/>
          <ac:spMkLst>
            <pc:docMk/>
            <pc:sldMk cId="3405901032" sldId="300"/>
            <ac:spMk id="8" creationId="{9D8235DF-BFF8-4E6C-9739-A31ECB713B70}"/>
          </ac:spMkLst>
        </pc:spChg>
      </pc:sldChg>
      <pc:sldChg chg="modSp">
        <pc:chgData name="Guest User" userId="" providerId="Windows Live" clId="Web-{FC4F3844-21A9-4D45-BBDA-18BE18EC505C}" dt="2019-10-21T20:00:29.254" v="751" actId="14100"/>
        <pc:sldMkLst>
          <pc:docMk/>
          <pc:sldMk cId="519493654" sldId="303"/>
        </pc:sldMkLst>
        <pc:spChg chg="mod">
          <ac:chgData name="Guest User" userId="" providerId="Windows Live" clId="Web-{FC4F3844-21A9-4D45-BBDA-18BE18EC505C}" dt="2019-10-21T19:58:36.800" v="734" actId="1076"/>
          <ac:spMkLst>
            <pc:docMk/>
            <pc:sldMk cId="519493654" sldId="303"/>
            <ac:spMk id="4" creationId="{00000000-0000-0000-0000-000000000000}"/>
          </ac:spMkLst>
        </pc:spChg>
        <pc:spChg chg="mod">
          <ac:chgData name="Guest User" userId="" providerId="Windows Live" clId="Web-{FC4F3844-21A9-4D45-BBDA-18BE18EC505C}" dt="2019-10-21T20:00:29.254" v="751" actId="14100"/>
          <ac:spMkLst>
            <pc:docMk/>
            <pc:sldMk cId="519493654" sldId="303"/>
            <ac:spMk id="5" creationId="{00000000-0000-0000-0000-000000000000}"/>
          </ac:spMkLst>
        </pc:spChg>
      </pc:sldChg>
      <pc:sldChg chg="addSp delSp modSp modNotes">
        <pc:chgData name="Guest User" userId="" providerId="Windows Live" clId="Web-{FC4F3844-21A9-4D45-BBDA-18BE18EC505C}" dt="2019-10-21T19:12:21.724" v="362"/>
        <pc:sldMkLst>
          <pc:docMk/>
          <pc:sldMk cId="4223513982" sldId="304"/>
        </pc:sldMkLst>
        <pc:spChg chg="mod">
          <ac:chgData name="Guest User" userId="" providerId="Windows Live" clId="Web-{FC4F3844-21A9-4D45-BBDA-18BE18EC505C}" dt="2019-10-21T19:12:07.412" v="360" actId="20577"/>
          <ac:spMkLst>
            <pc:docMk/>
            <pc:sldMk cId="4223513982" sldId="304"/>
            <ac:spMk id="2" creationId="{71FDB166-92C3-44D2-A634-D27F20BDA0CC}"/>
          </ac:spMkLst>
        </pc:spChg>
        <pc:spChg chg="mod">
          <ac:chgData name="Guest User" userId="" providerId="Windows Live" clId="Web-{FC4F3844-21A9-4D45-BBDA-18BE18EC505C}" dt="2019-10-21T19:10:47.082" v="352" actId="1076"/>
          <ac:spMkLst>
            <pc:docMk/>
            <pc:sldMk cId="4223513982" sldId="304"/>
            <ac:spMk id="6" creationId="{416DE42E-EC7B-477C-9BD3-11F2F8C08B55}"/>
          </ac:spMkLst>
        </pc:spChg>
        <pc:picChg chg="add">
          <ac:chgData name="Guest User" userId="" providerId="Windows Live" clId="Web-{FC4F3844-21A9-4D45-BBDA-18BE18EC505C}" dt="2019-10-21T19:10:32.519" v="350"/>
          <ac:picMkLst>
            <pc:docMk/>
            <pc:sldMk cId="4223513982" sldId="304"/>
            <ac:picMk id="5" creationId="{23BFFF89-57A0-4FD7-9D97-8B2663475DC7}"/>
          </ac:picMkLst>
        </pc:picChg>
        <pc:picChg chg="del mod">
          <ac:chgData name="Guest User" userId="" providerId="Windows Live" clId="Web-{FC4F3844-21A9-4D45-BBDA-18BE18EC505C}" dt="2019-10-21T19:10:31.332" v="349"/>
          <ac:picMkLst>
            <pc:docMk/>
            <pc:sldMk cId="4223513982" sldId="304"/>
            <ac:picMk id="8" creationId="{FE7DFA28-EF29-47D5-B624-3FAB06D7AD71}"/>
          </ac:picMkLst>
        </pc:picChg>
      </pc:sldChg>
      <pc:sldChg chg="addSp modSp">
        <pc:chgData name="Guest User" userId="" providerId="Windows Live" clId="Web-{FC4F3844-21A9-4D45-BBDA-18BE18EC505C}" dt="2019-10-21T19:13:40.851" v="372" actId="1076"/>
        <pc:sldMkLst>
          <pc:docMk/>
          <pc:sldMk cId="1502148758" sldId="307"/>
        </pc:sldMkLst>
        <pc:spChg chg="mod">
          <ac:chgData name="Guest User" userId="" providerId="Windows Live" clId="Web-{FC4F3844-21A9-4D45-BBDA-18BE18EC505C}" dt="2019-10-21T19:13:34.366" v="371" actId="20577"/>
          <ac:spMkLst>
            <pc:docMk/>
            <pc:sldMk cId="1502148758" sldId="307"/>
            <ac:spMk id="2" creationId="{71FDB166-92C3-44D2-A634-D27F20BDA0CC}"/>
          </ac:spMkLst>
        </pc:spChg>
        <pc:spChg chg="mod">
          <ac:chgData name="Guest User" userId="" providerId="Windows Live" clId="Web-{FC4F3844-21A9-4D45-BBDA-18BE18EC505C}" dt="2019-10-21T19:13:40.851" v="372" actId="1076"/>
          <ac:spMkLst>
            <pc:docMk/>
            <pc:sldMk cId="1502148758" sldId="307"/>
            <ac:spMk id="6" creationId="{416DE42E-EC7B-477C-9BD3-11F2F8C08B55}"/>
          </ac:spMkLst>
        </pc:spChg>
        <pc:picChg chg="add">
          <ac:chgData name="Guest User" userId="" providerId="Windows Live" clId="Web-{FC4F3844-21A9-4D45-BBDA-18BE18EC505C}" dt="2019-10-21T19:12:29.662" v="363"/>
          <ac:picMkLst>
            <pc:docMk/>
            <pc:sldMk cId="1502148758" sldId="307"/>
            <ac:picMk id="5" creationId="{0D464644-18DA-46E5-88CE-F93BAA6E7481}"/>
          </ac:picMkLst>
        </pc:picChg>
      </pc:sldChg>
      <pc:sldChg chg="del">
        <pc:chgData name="Guest User" userId="" providerId="Windows Live" clId="Web-{FC4F3844-21A9-4D45-BBDA-18BE18EC505C}" dt="2019-10-21T19:27:57.614" v="486"/>
        <pc:sldMkLst>
          <pc:docMk/>
          <pc:sldMk cId="1978979627" sldId="308"/>
        </pc:sldMkLst>
      </pc:sldChg>
      <pc:sldChg chg="modSp">
        <pc:chgData name="Guest User" userId="" providerId="Windows Live" clId="Web-{FC4F3844-21A9-4D45-BBDA-18BE18EC505C}" dt="2019-10-21T18:59:13.743" v="249" actId="20577"/>
        <pc:sldMkLst>
          <pc:docMk/>
          <pc:sldMk cId="4048616905" sldId="317"/>
        </pc:sldMkLst>
        <pc:spChg chg="mod">
          <ac:chgData name="Guest User" userId="" providerId="Windows Live" clId="Web-{FC4F3844-21A9-4D45-BBDA-18BE18EC505C}" dt="2019-10-21T18:59:13.743" v="249" actId="20577"/>
          <ac:spMkLst>
            <pc:docMk/>
            <pc:sldMk cId="4048616905" sldId="317"/>
            <ac:spMk id="8" creationId="{ED093026-7A43-4835-A6DA-B008CD30C397}"/>
          </ac:spMkLst>
        </pc:spChg>
      </pc:sldChg>
      <pc:sldChg chg="modSp">
        <pc:chgData name="Guest User" userId="" providerId="Windows Live" clId="Web-{FC4F3844-21A9-4D45-BBDA-18BE18EC505C}" dt="2019-10-21T18:59:54.384" v="263" actId="20577"/>
        <pc:sldMkLst>
          <pc:docMk/>
          <pc:sldMk cId="1024609104" sldId="318"/>
        </pc:sldMkLst>
        <pc:spChg chg="mod">
          <ac:chgData name="Guest User" userId="" providerId="Windows Live" clId="Web-{FC4F3844-21A9-4D45-BBDA-18BE18EC505C}" dt="2019-10-21T18:59:54.384" v="263" actId="20577"/>
          <ac:spMkLst>
            <pc:docMk/>
            <pc:sldMk cId="1024609104" sldId="318"/>
            <ac:spMk id="8" creationId="{ED093026-7A43-4835-A6DA-B008CD30C397}"/>
          </ac:spMkLst>
        </pc:spChg>
      </pc:sldChg>
      <pc:sldChg chg="modSp">
        <pc:chgData name="Guest User" userId="" providerId="Windows Live" clId="Web-{FC4F3844-21A9-4D45-BBDA-18BE18EC505C}" dt="2019-10-21T19:03:58.498" v="310" actId="20577"/>
        <pc:sldMkLst>
          <pc:docMk/>
          <pc:sldMk cId="3185607630" sldId="319"/>
        </pc:sldMkLst>
        <pc:spChg chg="mod">
          <ac:chgData name="Guest User" userId="" providerId="Windows Live" clId="Web-{FC4F3844-21A9-4D45-BBDA-18BE18EC505C}" dt="2019-10-21T19:03:58.498" v="310" actId="20577"/>
          <ac:spMkLst>
            <pc:docMk/>
            <pc:sldMk cId="3185607630" sldId="319"/>
            <ac:spMk id="8" creationId="{ED093026-7A43-4835-A6DA-B008CD30C397}"/>
          </ac:spMkLst>
        </pc:spChg>
      </pc:sldChg>
      <pc:sldChg chg="modSp">
        <pc:chgData name="Guest User" userId="" providerId="Windows Live" clId="Web-{FC4F3844-21A9-4D45-BBDA-18BE18EC505C}" dt="2019-10-21T19:05:04.295" v="313" actId="1076"/>
        <pc:sldMkLst>
          <pc:docMk/>
          <pc:sldMk cId="280842643" sldId="320"/>
        </pc:sldMkLst>
        <pc:spChg chg="mod">
          <ac:chgData name="Guest User" userId="" providerId="Windows Live" clId="Web-{FC4F3844-21A9-4D45-BBDA-18BE18EC505C}" dt="2019-10-21T19:04:54.358" v="312" actId="1076"/>
          <ac:spMkLst>
            <pc:docMk/>
            <pc:sldMk cId="280842643" sldId="320"/>
            <ac:spMk id="17" creationId="{F4666A46-4EEC-4CC3-856B-7133F5DE35A0}"/>
          </ac:spMkLst>
        </pc:spChg>
        <pc:graphicFrameChg chg="mod">
          <ac:chgData name="Guest User" userId="" providerId="Windows Live" clId="Web-{FC4F3844-21A9-4D45-BBDA-18BE18EC505C}" dt="2019-10-21T19:05:04.295" v="313" actId="1076"/>
          <ac:graphicFrameMkLst>
            <pc:docMk/>
            <pc:sldMk cId="280842643" sldId="320"/>
            <ac:graphicFrameMk id="7" creationId="{E43B4528-CB5B-4804-92FA-6C1A84F023DF}"/>
          </ac:graphicFrameMkLst>
        </pc:graphicFrameChg>
      </pc:sldChg>
      <pc:sldChg chg="modSp">
        <pc:chgData name="Guest User" userId="" providerId="Windows Live" clId="Web-{FC4F3844-21A9-4D45-BBDA-18BE18EC505C}" dt="2019-10-21T19:54:10.827" v="733" actId="14100"/>
        <pc:sldMkLst>
          <pc:docMk/>
          <pc:sldMk cId="208780381" sldId="321"/>
        </pc:sldMkLst>
        <pc:spChg chg="mod">
          <ac:chgData name="Guest User" userId="" providerId="Windows Live" clId="Web-{FC4F3844-21A9-4D45-BBDA-18BE18EC505C}" dt="2019-10-21T19:54:10.827" v="733" actId="14100"/>
          <ac:spMkLst>
            <pc:docMk/>
            <pc:sldMk cId="208780381" sldId="321"/>
            <ac:spMk id="8" creationId="{E672691D-9204-4224-8D4B-ABC41FE3CA4E}"/>
          </ac:spMkLst>
        </pc:spChg>
      </pc:sldChg>
      <pc:sldChg chg="delSp modSp">
        <pc:chgData name="Guest User" userId="" providerId="Windows Live" clId="Web-{FC4F3844-21A9-4D45-BBDA-18BE18EC505C}" dt="2019-10-21T19:53:51.826" v="725" actId="1076"/>
        <pc:sldMkLst>
          <pc:docMk/>
          <pc:sldMk cId="3525342686" sldId="322"/>
        </pc:sldMkLst>
        <pc:spChg chg="mod">
          <ac:chgData name="Guest User" userId="" providerId="Windows Live" clId="Web-{FC4F3844-21A9-4D45-BBDA-18BE18EC505C}" dt="2019-10-21T19:53:45.076" v="721" actId="14100"/>
          <ac:spMkLst>
            <pc:docMk/>
            <pc:sldMk cId="3525342686" sldId="322"/>
            <ac:spMk id="8" creationId="{E672691D-9204-4224-8D4B-ABC41FE3CA4E}"/>
          </ac:spMkLst>
        </pc:spChg>
        <pc:picChg chg="mod">
          <ac:chgData name="Guest User" userId="" providerId="Windows Live" clId="Web-{FC4F3844-21A9-4D45-BBDA-18BE18EC505C}" dt="2019-10-21T19:53:51.811" v="723" actId="1076"/>
          <ac:picMkLst>
            <pc:docMk/>
            <pc:sldMk cId="3525342686" sldId="322"/>
            <ac:picMk id="4" creationId="{EE301E9D-4DD1-474F-A2F7-D1B541998578}"/>
          </ac:picMkLst>
        </pc:picChg>
        <pc:picChg chg="mod">
          <ac:chgData name="Guest User" userId="" providerId="Windows Live" clId="Web-{FC4F3844-21A9-4D45-BBDA-18BE18EC505C}" dt="2019-10-21T19:53:51.826" v="725" actId="1076"/>
          <ac:picMkLst>
            <pc:docMk/>
            <pc:sldMk cId="3525342686" sldId="322"/>
            <ac:picMk id="5" creationId="{71FA978E-9315-42C1-B7A3-736F2078D3A0}"/>
          </ac:picMkLst>
        </pc:picChg>
        <pc:picChg chg="mod">
          <ac:chgData name="Guest User" userId="" providerId="Windows Live" clId="Web-{FC4F3844-21A9-4D45-BBDA-18BE18EC505C}" dt="2019-10-21T19:53:51.811" v="724" actId="1076"/>
          <ac:picMkLst>
            <pc:docMk/>
            <pc:sldMk cId="3525342686" sldId="322"/>
            <ac:picMk id="7" creationId="{426B8703-812F-4A28-90C2-89A8F997998A}"/>
          </ac:picMkLst>
        </pc:picChg>
        <pc:picChg chg="mod">
          <ac:chgData name="Guest User" userId="" providerId="Windows Live" clId="Web-{FC4F3844-21A9-4D45-BBDA-18BE18EC505C}" dt="2019-10-21T19:53:51.795" v="722" actId="1076"/>
          <ac:picMkLst>
            <pc:docMk/>
            <pc:sldMk cId="3525342686" sldId="322"/>
            <ac:picMk id="9" creationId="{9435E552-D0F8-418B-B7C5-858C743FD232}"/>
          </ac:picMkLst>
        </pc:picChg>
        <pc:cxnChg chg="del">
          <ac:chgData name="Guest User" userId="" providerId="Windows Live" clId="Web-{FC4F3844-21A9-4D45-BBDA-18BE18EC505C}" dt="2019-10-21T19:53:20.982" v="707"/>
          <ac:cxnSpMkLst>
            <pc:docMk/>
            <pc:sldMk cId="3525342686" sldId="322"/>
            <ac:cxnSpMk id="6" creationId="{00000000-0000-0000-0000-000000000000}"/>
          </ac:cxnSpMkLst>
        </pc:cxnChg>
      </pc:sldChg>
      <pc:sldChg chg="modSp">
        <pc:chgData name="Guest User" userId="" providerId="Windows Live" clId="Web-{FC4F3844-21A9-4D45-BBDA-18BE18EC505C}" dt="2019-10-21T19:23:01.469" v="456" actId="20577"/>
        <pc:sldMkLst>
          <pc:docMk/>
          <pc:sldMk cId="1832506431" sldId="324"/>
        </pc:sldMkLst>
        <pc:spChg chg="mod">
          <ac:chgData name="Guest User" userId="" providerId="Windows Live" clId="Web-{FC4F3844-21A9-4D45-BBDA-18BE18EC505C}" dt="2019-10-21T19:23:01.469" v="456" actId="20577"/>
          <ac:spMkLst>
            <pc:docMk/>
            <pc:sldMk cId="1832506431" sldId="324"/>
            <ac:spMk id="8" creationId="{9D8235DF-BFF8-4E6C-9739-A31ECB713B70}"/>
          </ac:spMkLst>
        </pc:spChg>
        <pc:spChg chg="mod">
          <ac:chgData name="Guest User" userId="" providerId="Windows Live" clId="Web-{FC4F3844-21A9-4D45-BBDA-18BE18EC505C}" dt="2019-10-21T19:18:53.434" v="447" actId="1076"/>
          <ac:spMkLst>
            <pc:docMk/>
            <pc:sldMk cId="1832506431" sldId="324"/>
            <ac:spMk id="10" creationId="{A3CEE1B4-EAC8-47C1-ADFB-08160B296A04}"/>
          </ac:spMkLst>
        </pc:spChg>
      </pc:sldChg>
    </pc:docChg>
  </pc:docChgLst>
  <pc:docChgLst>
    <pc:chgData name="joe shenkar" userId="4c22ab86a65db23f" providerId="Windows Live" clId="Web-{A1BDF628-942F-4449-BAF6-AF4EA8B74A3E}"/>
    <pc:docChg chg="addSld modSld">
      <pc:chgData name="joe shenkar" userId="4c22ab86a65db23f" providerId="Windows Live" clId="Web-{A1BDF628-942F-4449-BAF6-AF4EA8B74A3E}" dt="2019-10-22T15:41:17.336" v="1256" actId="20577"/>
      <pc:docMkLst>
        <pc:docMk/>
      </pc:docMkLst>
      <pc:sldChg chg="modSp">
        <pc:chgData name="joe shenkar" userId="4c22ab86a65db23f" providerId="Windows Live" clId="Web-{A1BDF628-942F-4449-BAF6-AF4EA8B74A3E}" dt="2019-10-22T15:41:17.336" v="1256" actId="20577"/>
        <pc:sldMkLst>
          <pc:docMk/>
          <pc:sldMk cId="2054532041" sldId="282"/>
        </pc:sldMkLst>
        <pc:spChg chg="mod">
          <ac:chgData name="joe shenkar" userId="4c22ab86a65db23f" providerId="Windows Live" clId="Web-{A1BDF628-942F-4449-BAF6-AF4EA8B74A3E}" dt="2019-10-22T15:16:59.126" v="18" actId="20577"/>
          <ac:spMkLst>
            <pc:docMk/>
            <pc:sldMk cId="2054532041" sldId="282"/>
            <ac:spMk id="4" creationId="{00000000-0000-0000-0000-000000000000}"/>
          </ac:spMkLst>
        </pc:spChg>
        <pc:spChg chg="mod">
          <ac:chgData name="joe shenkar" userId="4c22ab86a65db23f" providerId="Windows Live" clId="Web-{A1BDF628-942F-4449-BAF6-AF4EA8B74A3E}" dt="2019-10-22T15:41:17.336" v="1256" actId="20577"/>
          <ac:spMkLst>
            <pc:docMk/>
            <pc:sldMk cId="2054532041" sldId="282"/>
            <ac:spMk id="5" creationId="{00000000-0000-0000-0000-000000000000}"/>
          </ac:spMkLst>
        </pc:spChg>
      </pc:sldChg>
      <pc:sldChg chg="add replId">
        <pc:chgData name="joe shenkar" userId="4c22ab86a65db23f" providerId="Windows Live" clId="Web-{A1BDF628-942F-4449-BAF6-AF4EA8B74A3E}" dt="2019-10-22T15:16:36.719" v="0"/>
        <pc:sldMkLst>
          <pc:docMk/>
          <pc:sldMk cId="3883884306" sldId="334"/>
        </pc:sldMkLst>
      </pc:sldChg>
    </pc:docChg>
  </pc:docChgLst>
  <pc:docChgLst>
    <pc:chgData name="Guest User" providerId="Windows Live" clId="Web-{226BD530-6971-4F92-B03E-901A24F64EAD}"/>
    <pc:docChg chg="addSld delSld">
      <pc:chgData name="Guest User" userId="" providerId="Windows Live" clId="Web-{226BD530-6971-4F92-B03E-901A24F64EAD}" dt="2019-10-21T13:56:21.882" v="1"/>
      <pc:docMkLst>
        <pc:docMk/>
      </pc:docMkLst>
      <pc:sldChg chg="add del replId">
        <pc:chgData name="Guest User" userId="" providerId="Windows Live" clId="Web-{226BD530-6971-4F92-B03E-901A24F64EAD}" dt="2019-10-21T13:56:21.882" v="1"/>
        <pc:sldMkLst>
          <pc:docMk/>
          <pc:sldMk cId="3588359038" sldId="326"/>
        </pc:sldMkLst>
      </pc:sldChg>
    </pc:docChg>
  </pc:docChgLst>
  <pc:docChgLst>
    <pc:chgData name="Guest User" providerId="Windows Live" clId="Web-{467C6335-9793-47EB-BCC8-AD719B9B5003}"/>
    <pc:docChg chg="addSld delSld modSld sldOrd">
      <pc:chgData name="Guest User" userId="" providerId="Windows Live" clId="Web-{467C6335-9793-47EB-BCC8-AD719B9B5003}" dt="2019-10-22T17:53:55.468" v="3525" actId="20577"/>
      <pc:docMkLst>
        <pc:docMk/>
      </pc:docMkLst>
      <pc:sldChg chg="del">
        <pc:chgData name="Guest User" userId="" providerId="Windows Live" clId="Web-{467C6335-9793-47EB-BCC8-AD719B9B5003}" dt="2019-10-22T17:23:21.219" v="3113"/>
        <pc:sldMkLst>
          <pc:docMk/>
          <pc:sldMk cId="2375576547" sldId="275"/>
        </pc:sldMkLst>
      </pc:sldChg>
      <pc:sldChg chg="addSp delSp modSp">
        <pc:chgData name="Guest User" userId="" providerId="Windows Live" clId="Web-{467C6335-9793-47EB-BCC8-AD719B9B5003}" dt="2019-10-22T14:00:54.401" v="700"/>
        <pc:sldMkLst>
          <pc:docMk/>
          <pc:sldMk cId="4278757000" sldId="278"/>
        </pc:sldMkLst>
        <pc:spChg chg="del mod">
          <ac:chgData name="Guest User" userId="" providerId="Windows Live" clId="Web-{467C6335-9793-47EB-BCC8-AD719B9B5003}" dt="2019-10-22T14:00:54.401" v="700"/>
          <ac:spMkLst>
            <pc:docMk/>
            <pc:sldMk cId="4278757000" sldId="278"/>
            <ac:spMk id="5" creationId="{00000000-0000-0000-0000-000000000000}"/>
          </ac:spMkLst>
        </pc:spChg>
        <pc:spChg chg="add del mod">
          <ac:chgData name="Guest User" userId="" providerId="Windows Live" clId="Web-{467C6335-9793-47EB-BCC8-AD719B9B5003}" dt="2019-10-22T13:49:22.967" v="289"/>
          <ac:spMkLst>
            <pc:docMk/>
            <pc:sldMk cId="4278757000" sldId="278"/>
            <ac:spMk id="6" creationId="{270F1F32-67C8-461E-A8E1-1086E276476D}"/>
          </ac:spMkLst>
        </pc:spChg>
        <pc:graphicFrameChg chg="add mod modGraphic">
          <ac:chgData name="Guest User" userId="" providerId="Windows Live" clId="Web-{467C6335-9793-47EB-BCC8-AD719B9B5003}" dt="2019-10-22T13:53:06.060" v="477" actId="1076"/>
          <ac:graphicFrameMkLst>
            <pc:docMk/>
            <pc:sldMk cId="4278757000" sldId="278"/>
            <ac:graphicFrameMk id="7" creationId="{8B3C4BE0-76E7-496E-B6CA-2C06AE14ACC4}"/>
          </ac:graphicFrameMkLst>
        </pc:graphicFrameChg>
        <pc:graphicFrameChg chg="add mod modGraphic">
          <ac:chgData name="Guest User" userId="" providerId="Windows Live" clId="Web-{467C6335-9793-47EB-BCC8-AD719B9B5003}" dt="2019-10-22T13:59:23.371" v="696"/>
          <ac:graphicFrameMkLst>
            <pc:docMk/>
            <pc:sldMk cId="4278757000" sldId="278"/>
            <ac:graphicFrameMk id="11" creationId="{AFCE9C72-023E-449A-9FF3-544D50573510}"/>
          </ac:graphicFrameMkLst>
        </pc:graphicFrameChg>
        <pc:picChg chg="add mod">
          <ac:chgData name="Guest User" userId="" providerId="Windows Live" clId="Web-{467C6335-9793-47EB-BCC8-AD719B9B5003}" dt="2019-10-22T13:53:43.935" v="479" actId="1076"/>
          <ac:picMkLst>
            <pc:docMk/>
            <pc:sldMk cId="4278757000" sldId="278"/>
            <ac:picMk id="9" creationId="{8931F412-194C-4273-BAA8-79E35BDD2548}"/>
          </ac:picMkLst>
        </pc:picChg>
      </pc:sldChg>
      <pc:sldChg chg="addSp delSp modSp modNotes">
        <pc:chgData name="Guest User" userId="" providerId="Windows Live" clId="Web-{467C6335-9793-47EB-BCC8-AD719B9B5003}" dt="2019-10-22T16:42:46.956" v="2779" actId="20577"/>
        <pc:sldMkLst>
          <pc:docMk/>
          <pc:sldMk cId="2643524296" sldId="280"/>
        </pc:sldMkLst>
        <pc:spChg chg="mod">
          <ac:chgData name="Guest User" userId="" providerId="Windows Live" clId="Web-{467C6335-9793-47EB-BCC8-AD719B9B5003}" dt="2019-10-22T16:16:19.770" v="2531" actId="1076"/>
          <ac:spMkLst>
            <pc:docMk/>
            <pc:sldMk cId="2643524296" sldId="280"/>
            <ac:spMk id="4" creationId="{00000000-0000-0000-0000-000000000000}"/>
          </ac:spMkLst>
        </pc:spChg>
        <pc:spChg chg="del mod">
          <ac:chgData name="Guest User" userId="" providerId="Windows Live" clId="Web-{467C6335-9793-47EB-BCC8-AD719B9B5003}" dt="2019-10-22T15:00:12.416" v="905"/>
          <ac:spMkLst>
            <pc:docMk/>
            <pc:sldMk cId="2643524296" sldId="280"/>
            <ac:spMk id="5" creationId="{00000000-0000-0000-0000-000000000000}"/>
          </ac:spMkLst>
        </pc:spChg>
        <pc:spChg chg="add mod">
          <ac:chgData name="Guest User" userId="" providerId="Windows Live" clId="Web-{467C6335-9793-47EB-BCC8-AD719B9B5003}" dt="2019-10-22T16:42:46.956" v="2779" actId="20577"/>
          <ac:spMkLst>
            <pc:docMk/>
            <pc:sldMk cId="2643524296" sldId="280"/>
            <ac:spMk id="7" creationId="{2003A957-195F-4BEC-8602-B3ADF13B21A3}"/>
          </ac:spMkLst>
        </pc:spChg>
      </pc:sldChg>
      <pc:sldChg chg="addSp delSp modSp ord">
        <pc:chgData name="Guest User" userId="" providerId="Windows Live" clId="Web-{467C6335-9793-47EB-BCC8-AD719B9B5003}" dt="2019-10-22T16:32:55.519" v="2702" actId="20577"/>
        <pc:sldMkLst>
          <pc:docMk/>
          <pc:sldMk cId="4117956284" sldId="281"/>
        </pc:sldMkLst>
        <pc:spChg chg="mod">
          <ac:chgData name="Guest User" userId="" providerId="Windows Live" clId="Web-{467C6335-9793-47EB-BCC8-AD719B9B5003}" dt="2019-10-22T15:06:49.009" v="938" actId="20577"/>
          <ac:spMkLst>
            <pc:docMk/>
            <pc:sldMk cId="4117956284" sldId="281"/>
            <ac:spMk id="4" creationId="{00000000-0000-0000-0000-000000000000}"/>
          </ac:spMkLst>
        </pc:spChg>
        <pc:spChg chg="del">
          <ac:chgData name="Guest User" userId="" providerId="Windows Live" clId="Web-{467C6335-9793-47EB-BCC8-AD719B9B5003}" dt="2019-10-22T15:06:38.368" v="920"/>
          <ac:spMkLst>
            <pc:docMk/>
            <pc:sldMk cId="4117956284" sldId="281"/>
            <ac:spMk id="5" creationId="{00000000-0000-0000-0000-000000000000}"/>
          </ac:spMkLst>
        </pc:spChg>
        <pc:spChg chg="add mod">
          <ac:chgData name="Guest User" userId="" providerId="Windows Live" clId="Web-{467C6335-9793-47EB-BCC8-AD719B9B5003}" dt="2019-10-22T16:32:55.519" v="2702" actId="20577"/>
          <ac:spMkLst>
            <pc:docMk/>
            <pc:sldMk cId="4117956284" sldId="281"/>
            <ac:spMk id="7" creationId="{59754DD0-93E7-47C9-A17D-B545D6177817}"/>
          </ac:spMkLst>
        </pc:spChg>
      </pc:sldChg>
      <pc:sldChg chg="modSp ord modNotes">
        <pc:chgData name="Guest User" userId="" providerId="Windows Live" clId="Web-{467C6335-9793-47EB-BCC8-AD719B9B5003}" dt="2019-10-22T16:31:47.723" v="2684"/>
        <pc:sldMkLst>
          <pc:docMk/>
          <pc:sldMk cId="2054532041" sldId="282"/>
        </pc:sldMkLst>
        <pc:spChg chg="mod">
          <ac:chgData name="Guest User" userId="" providerId="Windows Live" clId="Web-{467C6335-9793-47EB-BCC8-AD719B9B5003}" dt="2019-10-22T16:29:55.582" v="2584" actId="1076"/>
          <ac:spMkLst>
            <pc:docMk/>
            <pc:sldMk cId="2054532041" sldId="282"/>
            <ac:spMk id="4" creationId="{00000000-0000-0000-0000-000000000000}"/>
          </ac:spMkLst>
        </pc:spChg>
        <pc:spChg chg="mod">
          <ac:chgData name="Guest User" userId="" providerId="Windows Live" clId="Web-{467C6335-9793-47EB-BCC8-AD719B9B5003}" dt="2019-10-22T16:30:04.785" v="2593" actId="20577"/>
          <ac:spMkLst>
            <pc:docMk/>
            <pc:sldMk cId="2054532041" sldId="282"/>
            <ac:spMk id="5" creationId="{00000000-0000-0000-0000-000000000000}"/>
          </ac:spMkLst>
        </pc:spChg>
      </pc:sldChg>
      <pc:sldChg chg="modSp modNotes">
        <pc:chgData name="Guest User" userId="" providerId="Windows Live" clId="Web-{467C6335-9793-47EB-BCC8-AD719B9B5003}" dt="2019-10-22T16:38:49.206" v="2704"/>
        <pc:sldMkLst>
          <pc:docMk/>
          <pc:sldMk cId="749098475" sldId="283"/>
        </pc:sldMkLst>
        <pc:spChg chg="mod">
          <ac:chgData name="Guest User" userId="" providerId="Windows Live" clId="Web-{467C6335-9793-47EB-BCC8-AD719B9B5003}" dt="2019-10-22T16:31:27.100" v="2683" actId="20577"/>
          <ac:spMkLst>
            <pc:docMk/>
            <pc:sldMk cId="749098475" sldId="283"/>
            <ac:spMk id="5" creationId="{00000000-0000-0000-0000-000000000000}"/>
          </ac:spMkLst>
        </pc:spChg>
      </pc:sldChg>
      <pc:sldChg chg="del">
        <pc:chgData name="Guest User" userId="" providerId="Windows Live" clId="Web-{467C6335-9793-47EB-BCC8-AD719B9B5003}" dt="2019-10-22T16:01:27.224" v="2485"/>
        <pc:sldMkLst>
          <pc:docMk/>
          <pc:sldMk cId="1077806375" sldId="284"/>
        </pc:sldMkLst>
      </pc:sldChg>
      <pc:sldChg chg="modNotes">
        <pc:chgData name="Guest User" userId="" providerId="Windows Live" clId="Web-{467C6335-9793-47EB-BCC8-AD719B9B5003}" dt="2019-10-22T16:32:19.769" v="2688"/>
        <pc:sldMkLst>
          <pc:docMk/>
          <pc:sldMk cId="1633553722" sldId="285"/>
        </pc:sldMkLst>
      </pc:sldChg>
      <pc:sldChg chg="modSp ord">
        <pc:chgData name="Guest User" userId="" providerId="Windows Live" clId="Web-{467C6335-9793-47EB-BCC8-AD719B9B5003}" dt="2019-10-22T16:43:00.112" v="2780"/>
        <pc:sldMkLst>
          <pc:docMk/>
          <pc:sldMk cId="150962105" sldId="286"/>
        </pc:sldMkLst>
        <pc:spChg chg="mod">
          <ac:chgData name="Guest User" userId="" providerId="Windows Live" clId="Web-{467C6335-9793-47EB-BCC8-AD719B9B5003}" dt="2019-10-22T14:21:57.739" v="879" actId="20577"/>
          <ac:spMkLst>
            <pc:docMk/>
            <pc:sldMk cId="150962105" sldId="286"/>
            <ac:spMk id="5" creationId="{00000000-0000-0000-0000-000000000000}"/>
          </ac:spMkLst>
        </pc:spChg>
      </pc:sldChg>
      <pc:sldChg chg="modSp">
        <pc:chgData name="Guest User" userId="" providerId="Windows Live" clId="Web-{467C6335-9793-47EB-BCC8-AD719B9B5003}" dt="2019-10-22T14:04:43.900" v="713" actId="20577"/>
        <pc:sldMkLst>
          <pc:docMk/>
          <pc:sldMk cId="2502843467" sldId="295"/>
        </pc:sldMkLst>
        <pc:spChg chg="mod">
          <ac:chgData name="Guest User" userId="" providerId="Windows Live" clId="Web-{467C6335-9793-47EB-BCC8-AD719B9B5003}" dt="2019-10-22T14:04:43.900" v="713" actId="20577"/>
          <ac:spMkLst>
            <pc:docMk/>
            <pc:sldMk cId="2502843467" sldId="295"/>
            <ac:spMk id="2" creationId="{EF5BC6B7-E993-4254-B1D1-C3F5E9CB7335}"/>
          </ac:spMkLst>
        </pc:spChg>
      </pc:sldChg>
      <pc:sldChg chg="modNotes">
        <pc:chgData name="Guest User" userId="" providerId="Windows Live" clId="Web-{467C6335-9793-47EB-BCC8-AD719B9B5003}" dt="2019-10-22T17:06:31.658" v="2862"/>
        <pc:sldMkLst>
          <pc:docMk/>
          <pc:sldMk cId="3405901032" sldId="300"/>
        </pc:sldMkLst>
      </pc:sldChg>
      <pc:sldChg chg="modSp">
        <pc:chgData name="Guest User" userId="" providerId="Windows Live" clId="Web-{467C6335-9793-47EB-BCC8-AD719B9B5003}" dt="2019-10-22T14:05:11.088" v="714" actId="1076"/>
        <pc:sldMkLst>
          <pc:docMk/>
          <pc:sldMk cId="446754111" sldId="301"/>
        </pc:sldMkLst>
        <pc:spChg chg="mod">
          <ac:chgData name="Guest User" userId="" providerId="Windows Live" clId="Web-{467C6335-9793-47EB-BCC8-AD719B9B5003}" dt="2019-10-22T14:05:11.088" v="714" actId="1076"/>
          <ac:spMkLst>
            <pc:docMk/>
            <pc:sldMk cId="446754111" sldId="301"/>
            <ac:spMk id="2" creationId="{B7C1162D-250F-4E69-AE4D-11D6AF9501E6}"/>
          </ac:spMkLst>
        </pc:spChg>
      </pc:sldChg>
      <pc:sldChg chg="addSp delSp modSp modNotes">
        <pc:chgData name="Guest User" userId="" providerId="Windows Live" clId="Web-{467C6335-9793-47EB-BCC8-AD719B9B5003}" dt="2019-10-22T16:49:58.721" v="2839" actId="14100"/>
        <pc:sldMkLst>
          <pc:docMk/>
          <pc:sldMk cId="1543117773" sldId="315"/>
        </pc:sldMkLst>
        <pc:spChg chg="mod">
          <ac:chgData name="Guest User" userId="" providerId="Windows Live" clId="Web-{467C6335-9793-47EB-BCC8-AD719B9B5003}" dt="2019-10-22T16:49:58.721" v="2839" actId="14100"/>
          <ac:spMkLst>
            <pc:docMk/>
            <pc:sldMk cId="1543117773" sldId="315"/>
            <ac:spMk id="5" creationId="{00000000-0000-0000-0000-000000000000}"/>
          </ac:spMkLst>
        </pc:spChg>
        <pc:spChg chg="add del mod">
          <ac:chgData name="Guest User" userId="" providerId="Windows Live" clId="Web-{467C6335-9793-47EB-BCC8-AD719B9B5003}" dt="2019-10-22T16:49:01.800" v="2831"/>
          <ac:spMkLst>
            <pc:docMk/>
            <pc:sldMk cId="1543117773" sldId="315"/>
            <ac:spMk id="9" creationId="{32647685-AE05-4183-A843-B6C27E845C04}"/>
          </ac:spMkLst>
        </pc:spChg>
        <pc:graphicFrameChg chg="add del mod modGraphic">
          <ac:chgData name="Guest User" userId="" providerId="Windows Live" clId="Web-{467C6335-9793-47EB-BCC8-AD719B9B5003}" dt="2019-10-22T16:48:10.206" v="2825"/>
          <ac:graphicFrameMkLst>
            <pc:docMk/>
            <pc:sldMk cId="1543117773" sldId="315"/>
            <ac:graphicFrameMk id="8" creationId="{4AD9B025-DBDF-4438-A428-65651237C69C}"/>
          </ac:graphicFrameMkLst>
        </pc:graphicFrameChg>
      </pc:sldChg>
      <pc:sldChg chg="modSp">
        <pc:chgData name="Guest User" userId="" providerId="Windows Live" clId="Web-{467C6335-9793-47EB-BCC8-AD719B9B5003}" dt="2019-10-22T17:38:17.298" v="3465" actId="1076"/>
        <pc:sldMkLst>
          <pc:docMk/>
          <pc:sldMk cId="2982879198" sldId="316"/>
        </pc:sldMkLst>
        <pc:spChg chg="mod">
          <ac:chgData name="Guest User" userId="" providerId="Windows Live" clId="Web-{467C6335-9793-47EB-BCC8-AD719B9B5003}" dt="2019-10-22T17:37:27.937" v="3433" actId="1076"/>
          <ac:spMkLst>
            <pc:docMk/>
            <pc:sldMk cId="2982879198" sldId="316"/>
            <ac:spMk id="4" creationId="{00000000-0000-0000-0000-000000000000}"/>
          </ac:spMkLst>
        </pc:spChg>
        <pc:spChg chg="mod">
          <ac:chgData name="Guest User" userId="" providerId="Windows Live" clId="Web-{467C6335-9793-47EB-BCC8-AD719B9B5003}" dt="2019-10-22T17:38:17.298" v="3465" actId="1076"/>
          <ac:spMkLst>
            <pc:docMk/>
            <pc:sldMk cId="2982879198" sldId="316"/>
            <ac:spMk id="5" creationId="{00000000-0000-0000-0000-000000000000}"/>
          </ac:spMkLst>
        </pc:spChg>
        <pc:cxnChg chg="mod">
          <ac:chgData name="Guest User" userId="" providerId="Windows Live" clId="Web-{467C6335-9793-47EB-BCC8-AD719B9B5003}" dt="2019-10-22T17:38:14.109" v="3464" actId="1076"/>
          <ac:cxnSpMkLst>
            <pc:docMk/>
            <pc:sldMk cId="2982879198" sldId="316"/>
            <ac:cxnSpMk id="6" creationId="{00000000-0000-0000-0000-000000000000}"/>
          </ac:cxnSpMkLst>
        </pc:cxnChg>
      </pc:sldChg>
      <pc:sldChg chg="addSp delSp modSp modNotes">
        <pc:chgData name="Guest User" userId="" providerId="Windows Live" clId="Web-{467C6335-9793-47EB-BCC8-AD719B9B5003}" dt="2019-10-22T17:39:28.437" v="3467" actId="20577"/>
        <pc:sldMkLst>
          <pc:docMk/>
          <pc:sldMk cId="1867134636" sldId="323"/>
        </pc:sldMkLst>
        <pc:spChg chg="mod">
          <ac:chgData name="Guest User" userId="" providerId="Windows Live" clId="Web-{467C6335-9793-47EB-BCC8-AD719B9B5003}" dt="2019-10-22T17:39:28.437" v="3467" actId="20577"/>
          <ac:spMkLst>
            <pc:docMk/>
            <pc:sldMk cId="1867134636" sldId="323"/>
            <ac:spMk id="5" creationId="{00000000-0000-0000-0000-000000000000}"/>
          </ac:spMkLst>
        </pc:spChg>
        <pc:spChg chg="add mod">
          <ac:chgData name="Guest User" userId="" providerId="Windows Live" clId="Web-{467C6335-9793-47EB-BCC8-AD719B9B5003}" dt="2019-10-22T17:24:33.501" v="3121"/>
          <ac:spMkLst>
            <pc:docMk/>
            <pc:sldMk cId="1867134636" sldId="323"/>
            <ac:spMk id="9" creationId="{D7EE4D9C-5DF6-447C-AED6-C0426A36DBCD}"/>
          </ac:spMkLst>
        </pc:spChg>
        <pc:graphicFrameChg chg="add del mod">
          <ac:chgData name="Guest User" userId="" providerId="Windows Live" clId="Web-{467C6335-9793-47EB-BCC8-AD719B9B5003}" dt="2019-10-22T17:24:37.360" v="3122"/>
          <ac:graphicFrameMkLst>
            <pc:docMk/>
            <pc:sldMk cId="1867134636" sldId="323"/>
            <ac:graphicFrameMk id="8" creationId="{D4257E36-24E5-4A5B-BEE5-5E804423F188}"/>
          </ac:graphicFrameMkLst>
        </pc:graphicFrameChg>
      </pc:sldChg>
      <pc:sldChg chg="del modNotes">
        <pc:chgData name="Guest User" userId="" providerId="Windows Live" clId="Web-{467C6335-9793-47EB-BCC8-AD719B9B5003}" dt="2019-10-22T17:06:53.424" v="2866"/>
        <pc:sldMkLst>
          <pc:docMk/>
          <pc:sldMk cId="1832506431" sldId="324"/>
        </pc:sldMkLst>
      </pc:sldChg>
      <pc:sldChg chg="addSp delSp modSp ord modNotes">
        <pc:chgData name="Guest User" userId="" providerId="Windows Live" clId="Web-{467C6335-9793-47EB-BCC8-AD719B9B5003}" dt="2019-10-22T14:00:10.308" v="697"/>
        <pc:sldMkLst>
          <pc:docMk/>
          <pc:sldMk cId="1347138870" sldId="325"/>
        </pc:sldMkLst>
        <pc:spChg chg="add del mod">
          <ac:chgData name="Guest User" userId="" providerId="Windows Live" clId="Web-{467C6335-9793-47EB-BCC8-AD719B9B5003}" dt="2019-10-22T13:22:02.632" v="48" actId="1076"/>
          <ac:spMkLst>
            <pc:docMk/>
            <pc:sldMk cId="1347138870" sldId="325"/>
            <ac:spMk id="4" creationId="{00000000-0000-0000-0000-000000000000}"/>
          </ac:spMkLst>
        </pc:spChg>
        <pc:spChg chg="mod">
          <ac:chgData name="Guest User" userId="" providerId="Windows Live" clId="Web-{467C6335-9793-47EB-BCC8-AD719B9B5003}" dt="2019-10-22T13:10:29.229" v="1" actId="20577"/>
          <ac:spMkLst>
            <pc:docMk/>
            <pc:sldMk cId="1347138870" sldId="325"/>
            <ac:spMk id="5" creationId="{00000000-0000-0000-0000-000000000000}"/>
          </ac:spMkLst>
        </pc:spChg>
        <pc:spChg chg="add mod">
          <ac:chgData name="Guest User" userId="" providerId="Windows Live" clId="Web-{467C6335-9793-47EB-BCC8-AD719B9B5003}" dt="2019-10-22T13:23:52.538" v="140" actId="20577"/>
          <ac:spMkLst>
            <pc:docMk/>
            <pc:sldMk cId="1347138870" sldId="325"/>
            <ac:spMk id="8" creationId="{2776B67A-B14D-4176-A20D-8E78A2B79E70}"/>
          </ac:spMkLst>
        </pc:spChg>
        <pc:picChg chg="add del mod">
          <ac:chgData name="Guest User" userId="" providerId="Windows Live" clId="Web-{467C6335-9793-47EB-BCC8-AD719B9B5003}" dt="2019-10-22T13:19:38.430" v="19"/>
          <ac:picMkLst>
            <pc:docMk/>
            <pc:sldMk cId="1347138870" sldId="325"/>
            <ac:picMk id="6" creationId="{9ABC0B29-6456-4DBC-9481-4C1D6971D929}"/>
          </ac:picMkLst>
        </pc:picChg>
      </pc:sldChg>
      <pc:sldChg chg="addSp delSp modSp add ord replId modNotes">
        <pc:chgData name="Guest User" userId="" providerId="Windows Live" clId="Web-{467C6335-9793-47EB-BCC8-AD719B9B5003}" dt="2019-10-22T16:00:29.662" v="2484" actId="1076"/>
        <pc:sldMkLst>
          <pc:docMk/>
          <pc:sldMk cId="3011620618" sldId="326"/>
        </pc:sldMkLst>
        <pc:spChg chg="del">
          <ac:chgData name="Guest User" userId="" providerId="Windows Live" clId="Web-{467C6335-9793-47EB-BCC8-AD719B9B5003}" dt="2019-10-22T15:51:11.303" v="1791"/>
          <ac:spMkLst>
            <pc:docMk/>
            <pc:sldMk cId="3011620618" sldId="326"/>
            <ac:spMk id="4" creationId="{00000000-0000-0000-0000-000000000000}"/>
          </ac:spMkLst>
        </pc:spChg>
        <pc:spChg chg="mod">
          <ac:chgData name="Guest User" userId="" providerId="Windows Live" clId="Web-{467C6335-9793-47EB-BCC8-AD719B9B5003}" dt="2019-10-22T15:51:55.334" v="1799" actId="20577"/>
          <ac:spMkLst>
            <pc:docMk/>
            <pc:sldMk cId="3011620618" sldId="326"/>
            <ac:spMk id="5" creationId="{00000000-0000-0000-0000-000000000000}"/>
          </ac:spMkLst>
        </pc:spChg>
        <pc:spChg chg="add mod">
          <ac:chgData name="Guest User" userId="" providerId="Windows Live" clId="Web-{467C6335-9793-47EB-BCC8-AD719B9B5003}" dt="2019-10-22T15:52:29.272" v="1810" actId="1076"/>
          <ac:spMkLst>
            <pc:docMk/>
            <pc:sldMk cId="3011620618" sldId="326"/>
            <ac:spMk id="9" creationId="{742B9C49-B353-4990-B6BF-2D8EF11E5C27}"/>
          </ac:spMkLst>
        </pc:spChg>
        <pc:spChg chg="add mod">
          <ac:chgData name="Guest User" userId="" providerId="Windows Live" clId="Web-{467C6335-9793-47EB-BCC8-AD719B9B5003}" dt="2019-10-22T16:00:29.662" v="2484" actId="1076"/>
          <ac:spMkLst>
            <pc:docMk/>
            <pc:sldMk cId="3011620618" sldId="326"/>
            <ac:spMk id="11" creationId="{1F985192-BAED-4837-84D6-6633718DFDD4}"/>
          </ac:spMkLst>
        </pc:spChg>
        <pc:picChg chg="add mod">
          <ac:chgData name="Guest User" userId="" providerId="Windows Live" clId="Web-{467C6335-9793-47EB-BCC8-AD719B9B5003}" dt="2019-10-22T15:52:09.116" v="1802" actId="1076"/>
          <ac:picMkLst>
            <pc:docMk/>
            <pc:sldMk cId="3011620618" sldId="326"/>
            <ac:picMk id="6" creationId="{B7B8B2B1-6381-4901-BDF5-1BBEFCD71D12}"/>
          </ac:picMkLst>
        </pc:picChg>
      </pc:sldChg>
      <pc:sldChg chg="addSp delSp modSp add replId modNotes">
        <pc:chgData name="Guest User" userId="" providerId="Windows Live" clId="Web-{467C6335-9793-47EB-BCC8-AD719B9B5003}" dt="2019-10-22T16:22:27.864" v="2540" actId="1076"/>
        <pc:sldMkLst>
          <pc:docMk/>
          <pc:sldMk cId="3703383764" sldId="327"/>
        </pc:sldMkLst>
        <pc:spChg chg="mod">
          <ac:chgData name="Guest User" userId="" providerId="Windows Live" clId="Web-{467C6335-9793-47EB-BCC8-AD719B9B5003}" dt="2019-10-22T16:06:27.787" v="2499" actId="1076"/>
          <ac:spMkLst>
            <pc:docMk/>
            <pc:sldMk cId="3703383764" sldId="327"/>
            <ac:spMk id="4" creationId="{00000000-0000-0000-0000-000000000000}"/>
          </ac:spMkLst>
        </pc:spChg>
        <pc:spChg chg="mod">
          <ac:chgData name="Guest User" userId="" providerId="Windows Live" clId="Web-{467C6335-9793-47EB-BCC8-AD719B9B5003}" dt="2019-10-22T13:27:08.209" v="144" actId="20577"/>
          <ac:spMkLst>
            <pc:docMk/>
            <pc:sldMk cId="3703383764" sldId="327"/>
            <ac:spMk id="5" creationId="{00000000-0000-0000-0000-000000000000}"/>
          </ac:spMkLst>
        </pc:spChg>
        <pc:spChg chg="add del">
          <ac:chgData name="Guest User" userId="" providerId="Windows Live" clId="Web-{467C6335-9793-47EB-BCC8-AD719B9B5003}" dt="2019-10-22T13:28:26.443" v="163"/>
          <ac:spMkLst>
            <pc:docMk/>
            <pc:sldMk cId="3703383764" sldId="327"/>
            <ac:spMk id="8" creationId="{683C65E2-C3B9-4607-899E-A4EFE8D268B5}"/>
          </ac:spMkLst>
        </pc:spChg>
        <pc:spChg chg="add del">
          <ac:chgData name="Guest User" userId="" providerId="Windows Live" clId="Web-{467C6335-9793-47EB-BCC8-AD719B9B5003}" dt="2019-10-22T13:28:25.192" v="162"/>
          <ac:spMkLst>
            <pc:docMk/>
            <pc:sldMk cId="3703383764" sldId="327"/>
            <ac:spMk id="9" creationId="{D11739BF-6453-40ED-870F-A969758F9765}"/>
          </ac:spMkLst>
        </pc:spChg>
        <pc:spChg chg="add mod">
          <ac:chgData name="Guest User" userId="" providerId="Windows Live" clId="Web-{467C6335-9793-47EB-BCC8-AD719B9B5003}" dt="2019-10-22T16:22:15.786" v="2536" actId="1076"/>
          <ac:spMkLst>
            <pc:docMk/>
            <pc:sldMk cId="3703383764" sldId="327"/>
            <ac:spMk id="10" creationId="{4F4169F7-B345-4FF8-B3A1-A2880D59D3BD}"/>
          </ac:spMkLst>
        </pc:spChg>
        <pc:picChg chg="add mod">
          <ac:chgData name="Guest User" userId="" providerId="Windows Live" clId="Web-{467C6335-9793-47EB-BCC8-AD719B9B5003}" dt="2019-10-22T16:22:25.832" v="2539" actId="1076"/>
          <ac:picMkLst>
            <pc:docMk/>
            <pc:sldMk cId="3703383764" sldId="327"/>
            <ac:picMk id="6" creationId="{DA712033-513D-4D9D-ABDE-C7DDCD526C2B}"/>
          </ac:picMkLst>
        </pc:picChg>
        <pc:picChg chg="add mod">
          <ac:chgData name="Guest User" userId="" providerId="Windows Live" clId="Web-{467C6335-9793-47EB-BCC8-AD719B9B5003}" dt="2019-10-22T16:22:27.864" v="2540" actId="1076"/>
          <ac:picMkLst>
            <pc:docMk/>
            <pc:sldMk cId="3703383764" sldId="327"/>
            <ac:picMk id="7" creationId="{BA6BE287-61FD-4ECB-B2B9-DA084454E327}"/>
          </ac:picMkLst>
        </pc:picChg>
      </pc:sldChg>
      <pc:sldChg chg="addSp modSp add del replId">
        <pc:chgData name="Guest User" userId="" providerId="Windows Live" clId="Web-{467C6335-9793-47EB-BCC8-AD719B9B5003}" dt="2019-10-22T14:57:47.166" v="880"/>
        <pc:sldMkLst>
          <pc:docMk/>
          <pc:sldMk cId="1236455309" sldId="328"/>
        </pc:sldMkLst>
        <pc:spChg chg="mod">
          <ac:chgData name="Guest User" userId="" providerId="Windows Live" clId="Web-{467C6335-9793-47EB-BCC8-AD719B9B5003}" dt="2019-10-22T13:32:44.691" v="210" actId="20577"/>
          <ac:spMkLst>
            <pc:docMk/>
            <pc:sldMk cId="1236455309" sldId="328"/>
            <ac:spMk id="4" creationId="{00000000-0000-0000-0000-000000000000}"/>
          </ac:spMkLst>
        </pc:spChg>
        <pc:spChg chg="mod">
          <ac:chgData name="Guest User" userId="" providerId="Windows Live" clId="Web-{467C6335-9793-47EB-BCC8-AD719B9B5003}" dt="2019-10-22T13:32:40.629" v="209" actId="20577"/>
          <ac:spMkLst>
            <pc:docMk/>
            <pc:sldMk cId="1236455309" sldId="328"/>
            <ac:spMk id="5" creationId="{00000000-0000-0000-0000-000000000000}"/>
          </ac:spMkLst>
        </pc:spChg>
        <pc:picChg chg="add mod">
          <ac:chgData name="Guest User" userId="" providerId="Windows Live" clId="Web-{467C6335-9793-47EB-BCC8-AD719B9B5003}" dt="2019-10-22T13:35:01.722" v="228" actId="1076"/>
          <ac:picMkLst>
            <pc:docMk/>
            <pc:sldMk cId="1236455309" sldId="328"/>
            <ac:picMk id="6" creationId="{317C4793-9E6F-46C1-9529-E998BAF9FA1E}"/>
          </ac:picMkLst>
        </pc:picChg>
        <pc:picChg chg="add mod">
          <ac:chgData name="Guest User" userId="" providerId="Windows Live" clId="Web-{467C6335-9793-47EB-BCC8-AD719B9B5003}" dt="2019-10-22T13:35:01.691" v="227" actId="1076"/>
          <ac:picMkLst>
            <pc:docMk/>
            <pc:sldMk cId="1236455309" sldId="328"/>
            <ac:picMk id="8" creationId="{54987D85-CD98-497D-83AA-ACC33444FCE8}"/>
          </ac:picMkLst>
        </pc:picChg>
      </pc:sldChg>
      <pc:sldChg chg="addSp delSp modSp add replId">
        <pc:chgData name="Guest User" userId="" providerId="Windows Live" clId="Web-{467C6335-9793-47EB-BCC8-AD719B9B5003}" dt="2019-10-22T15:01:22.384" v="918" actId="20577"/>
        <pc:sldMkLst>
          <pc:docMk/>
          <pc:sldMk cId="3632434704" sldId="329"/>
        </pc:sldMkLst>
        <pc:spChg chg="mod">
          <ac:chgData name="Guest User" userId="" providerId="Windows Live" clId="Web-{467C6335-9793-47EB-BCC8-AD719B9B5003}" dt="2019-10-22T15:01:22.384" v="918" actId="20577"/>
          <ac:spMkLst>
            <pc:docMk/>
            <pc:sldMk cId="3632434704" sldId="329"/>
            <ac:spMk id="4" creationId="{00000000-0000-0000-0000-000000000000}"/>
          </ac:spMkLst>
        </pc:spChg>
        <pc:spChg chg="add mod">
          <ac:chgData name="Guest User" userId="" providerId="Windows Live" clId="Web-{467C6335-9793-47EB-BCC8-AD719B9B5003}" dt="2019-10-22T15:01:14.947" v="916" actId="1076"/>
          <ac:spMkLst>
            <pc:docMk/>
            <pc:sldMk cId="3632434704" sldId="329"/>
            <ac:spMk id="10" creationId="{315536F5-D354-4AFB-853D-1C0138D78473}"/>
          </ac:spMkLst>
        </pc:spChg>
        <pc:picChg chg="del">
          <ac:chgData name="Guest User" userId="" providerId="Windows Live" clId="Web-{467C6335-9793-47EB-BCC8-AD719B9B5003}" dt="2019-10-22T13:35:12.629" v="230"/>
          <ac:picMkLst>
            <pc:docMk/>
            <pc:sldMk cId="3632434704" sldId="329"/>
            <ac:picMk id="6" creationId="{317C4793-9E6F-46C1-9529-E998BAF9FA1E}"/>
          </ac:picMkLst>
        </pc:picChg>
        <pc:picChg chg="add mod">
          <ac:chgData name="Guest User" userId="" providerId="Windows Live" clId="Web-{467C6335-9793-47EB-BCC8-AD719B9B5003}" dt="2019-10-22T15:01:18.775" v="917" actId="1076"/>
          <ac:picMkLst>
            <pc:docMk/>
            <pc:sldMk cId="3632434704" sldId="329"/>
            <ac:picMk id="7" creationId="{3DF5F2BE-E23E-4BDB-8B65-E7C437E3DA7B}"/>
          </ac:picMkLst>
        </pc:picChg>
        <pc:picChg chg="del">
          <ac:chgData name="Guest User" userId="" providerId="Windows Live" clId="Web-{467C6335-9793-47EB-BCC8-AD719B9B5003}" dt="2019-10-22T13:35:13.394" v="231"/>
          <ac:picMkLst>
            <pc:docMk/>
            <pc:sldMk cId="3632434704" sldId="329"/>
            <ac:picMk id="8" creationId="{54987D85-CD98-497D-83AA-ACC33444FCE8}"/>
          </ac:picMkLst>
        </pc:picChg>
      </pc:sldChg>
      <pc:sldChg chg="addSp delSp modSp add replId">
        <pc:chgData name="Guest User" userId="" providerId="Windows Live" clId="Web-{467C6335-9793-47EB-BCC8-AD719B9B5003}" dt="2019-10-22T13:56:28.043" v="602"/>
        <pc:sldMkLst>
          <pc:docMk/>
          <pc:sldMk cId="3924658965" sldId="330"/>
        </pc:sldMkLst>
        <pc:spChg chg="mod">
          <ac:chgData name="Guest User" userId="" providerId="Windows Live" clId="Web-{467C6335-9793-47EB-BCC8-AD719B9B5003}" dt="2019-10-22T13:48:12.999" v="278" actId="20577"/>
          <ac:spMkLst>
            <pc:docMk/>
            <pc:sldMk cId="3924658965" sldId="330"/>
            <ac:spMk id="4" creationId="{00000000-0000-0000-0000-000000000000}"/>
          </ac:spMkLst>
        </pc:spChg>
        <pc:spChg chg="mod">
          <ac:chgData name="Guest User" userId="" providerId="Windows Live" clId="Web-{467C6335-9793-47EB-BCC8-AD719B9B5003}" dt="2019-10-22T13:48:14.827" v="279" actId="20577"/>
          <ac:spMkLst>
            <pc:docMk/>
            <pc:sldMk cId="3924658965" sldId="330"/>
            <ac:spMk id="5" creationId="{00000000-0000-0000-0000-000000000000}"/>
          </ac:spMkLst>
        </pc:spChg>
        <pc:graphicFrameChg chg="add del mod">
          <ac:chgData name="Guest User" userId="" providerId="Windows Live" clId="Web-{467C6335-9793-47EB-BCC8-AD719B9B5003}" dt="2019-10-22T13:54:30.763" v="482"/>
          <ac:graphicFrameMkLst>
            <pc:docMk/>
            <pc:sldMk cId="3924658965" sldId="330"/>
            <ac:graphicFrameMk id="6" creationId="{F5E4714B-A2D3-4563-A2C6-9210A52F2EB0}"/>
          </ac:graphicFrameMkLst>
        </pc:graphicFrameChg>
        <pc:graphicFrameChg chg="add mod modGraphic">
          <ac:chgData name="Guest User" userId="" providerId="Windows Live" clId="Web-{467C6335-9793-47EB-BCC8-AD719B9B5003}" dt="2019-10-22T13:56:28.043" v="602"/>
          <ac:graphicFrameMkLst>
            <pc:docMk/>
            <pc:sldMk cId="3924658965" sldId="330"/>
            <ac:graphicFrameMk id="11" creationId="{644D946D-A1F5-401A-8C44-0FBAF5FB990E}"/>
          </ac:graphicFrameMkLst>
        </pc:graphicFrameChg>
        <pc:picChg chg="add del mod">
          <ac:chgData name="Guest User" userId="" providerId="Windows Live" clId="Web-{467C6335-9793-47EB-BCC8-AD719B9B5003}" dt="2019-10-22T13:54:39.856" v="484"/>
          <ac:picMkLst>
            <pc:docMk/>
            <pc:sldMk cId="3924658965" sldId="330"/>
            <ac:picMk id="8" creationId="{65154CED-0970-4899-A1B2-477CD2D342C8}"/>
          </ac:picMkLst>
        </pc:picChg>
        <pc:picChg chg="add mod">
          <ac:chgData name="Guest User" userId="" providerId="Windows Live" clId="Web-{467C6335-9793-47EB-BCC8-AD719B9B5003}" dt="2019-10-22T13:55:14.278" v="491" actId="14100"/>
          <ac:picMkLst>
            <pc:docMk/>
            <pc:sldMk cId="3924658965" sldId="330"/>
            <ac:picMk id="12" creationId="{63F5E51B-4FBF-4DBA-B8F9-5481C81D7933}"/>
          </ac:picMkLst>
        </pc:picChg>
      </pc:sldChg>
      <pc:sldChg chg="addSp delSp modSp add replId">
        <pc:chgData name="Guest User" userId="" providerId="Windows Live" clId="Web-{467C6335-9793-47EB-BCC8-AD719B9B5003}" dt="2019-10-22T13:57:33.527" v="639" actId="1076"/>
        <pc:sldMkLst>
          <pc:docMk/>
          <pc:sldMk cId="3879267780" sldId="331"/>
        </pc:sldMkLst>
        <pc:graphicFrameChg chg="mod modGraphic">
          <ac:chgData name="Guest User" userId="" providerId="Windows Live" clId="Web-{467C6335-9793-47EB-BCC8-AD719B9B5003}" dt="2019-10-22T13:57:33.527" v="639" actId="1076"/>
          <ac:graphicFrameMkLst>
            <pc:docMk/>
            <pc:sldMk cId="3879267780" sldId="331"/>
            <ac:graphicFrameMk id="11" creationId="{644D946D-A1F5-401A-8C44-0FBAF5FB990E}"/>
          </ac:graphicFrameMkLst>
        </pc:graphicFrameChg>
        <pc:picChg chg="add mod">
          <ac:chgData name="Guest User" userId="" providerId="Windows Live" clId="Web-{467C6335-9793-47EB-BCC8-AD719B9B5003}" dt="2019-10-22T13:57:00.606" v="608" actId="14100"/>
          <ac:picMkLst>
            <pc:docMk/>
            <pc:sldMk cId="3879267780" sldId="331"/>
            <ac:picMk id="6" creationId="{6751DAA6-3E07-4AB2-A0FB-4A06BDE2492D}"/>
          </ac:picMkLst>
        </pc:picChg>
        <pc:picChg chg="del">
          <ac:chgData name="Guest User" userId="" providerId="Windows Live" clId="Web-{467C6335-9793-47EB-BCC8-AD719B9B5003}" dt="2019-10-22T13:56:45.981" v="604"/>
          <ac:picMkLst>
            <pc:docMk/>
            <pc:sldMk cId="3879267780" sldId="331"/>
            <ac:picMk id="12" creationId="{63F5E51B-4FBF-4DBA-B8F9-5481C81D7933}"/>
          </ac:picMkLst>
        </pc:picChg>
      </pc:sldChg>
      <pc:sldChg chg="addSp delSp modSp new">
        <pc:chgData name="Guest User" userId="" providerId="Windows Live" clId="Web-{467C6335-9793-47EB-BCC8-AD719B9B5003}" dt="2019-10-22T16:05:20.787" v="2497"/>
        <pc:sldMkLst>
          <pc:docMk/>
          <pc:sldMk cId="3783070002" sldId="332"/>
        </pc:sldMkLst>
        <pc:spChg chg="del mod">
          <ac:chgData name="Guest User" userId="" providerId="Windows Live" clId="Web-{467C6335-9793-47EB-BCC8-AD719B9B5003}" dt="2019-10-22T14:01:09.776" v="703"/>
          <ac:spMkLst>
            <pc:docMk/>
            <pc:sldMk cId="3783070002" sldId="332"/>
            <ac:spMk id="2" creationId="{8AD46DD1-8CE5-4673-8216-5240410F029A}"/>
          </ac:spMkLst>
        </pc:spChg>
        <pc:spChg chg="add">
          <ac:chgData name="Guest User" userId="" providerId="Windows Live" clId="Web-{467C6335-9793-47EB-BCC8-AD719B9B5003}" dt="2019-10-22T14:01:01.089" v="701"/>
          <ac:spMkLst>
            <pc:docMk/>
            <pc:sldMk cId="3783070002" sldId="332"/>
            <ac:spMk id="6" creationId="{E9585188-6C27-41A3-ADFE-C9F2D34F81A2}"/>
          </ac:spMkLst>
        </pc:spChg>
        <pc:graphicFrameChg chg="add mod modGraphic">
          <ac:chgData name="Guest User" userId="" providerId="Windows Live" clId="Web-{467C6335-9793-47EB-BCC8-AD719B9B5003}" dt="2019-10-22T16:05:20.787" v="2497"/>
          <ac:graphicFrameMkLst>
            <pc:docMk/>
            <pc:sldMk cId="3783070002" sldId="332"/>
            <ac:graphicFrameMk id="10" creationId="{3750C765-5524-4BC7-B604-31FB5E799D3A}"/>
          </ac:graphicFrameMkLst>
        </pc:graphicFrameChg>
        <pc:picChg chg="add mod">
          <ac:chgData name="Guest User" userId="" providerId="Windows Live" clId="Web-{467C6335-9793-47EB-BCC8-AD719B9B5003}" dt="2019-10-22T16:05:18.365" v="2496" actId="14100"/>
          <ac:picMkLst>
            <pc:docMk/>
            <pc:sldMk cId="3783070002" sldId="332"/>
            <ac:picMk id="7" creationId="{9B22EC5E-E399-48F2-9800-54643A06EFE6}"/>
          </ac:picMkLst>
        </pc:picChg>
      </pc:sldChg>
      <pc:sldChg chg="addSp delSp modSp add replId modNotes">
        <pc:chgData name="Guest User" userId="" providerId="Windows Live" clId="Web-{467C6335-9793-47EB-BCC8-AD719B9B5003}" dt="2019-10-22T14:59:55.244" v="901" actId="1076"/>
        <pc:sldMkLst>
          <pc:docMk/>
          <pc:sldMk cId="2979863599" sldId="333"/>
        </pc:sldMkLst>
        <pc:spChg chg="mod">
          <ac:chgData name="Guest User" userId="" providerId="Windows Live" clId="Web-{467C6335-9793-47EB-BCC8-AD719B9B5003}" dt="2019-10-22T14:59:55.244" v="901" actId="1076"/>
          <ac:spMkLst>
            <pc:docMk/>
            <pc:sldMk cId="2979863599" sldId="333"/>
            <ac:spMk id="4" creationId="{00000000-0000-0000-0000-000000000000}"/>
          </ac:spMkLst>
        </pc:spChg>
        <pc:spChg chg="del mod">
          <ac:chgData name="Guest User" userId="" providerId="Windows Live" clId="Web-{467C6335-9793-47EB-BCC8-AD719B9B5003}" dt="2019-10-22T14:13:11.007" v="822"/>
          <ac:spMkLst>
            <pc:docMk/>
            <pc:sldMk cId="2979863599" sldId="333"/>
            <ac:spMk id="5" creationId="{00000000-0000-0000-0000-000000000000}"/>
          </ac:spMkLst>
        </pc:spChg>
        <pc:spChg chg="add mod">
          <ac:chgData name="Guest User" userId="" providerId="Windows Live" clId="Web-{467C6335-9793-47EB-BCC8-AD719B9B5003}" dt="2019-10-22T14:59:51.728" v="900" actId="14100"/>
          <ac:spMkLst>
            <pc:docMk/>
            <pc:sldMk cId="2979863599" sldId="333"/>
            <ac:spMk id="7" creationId="{C1377A60-C228-41D5-9C80-0DDB88B9647E}"/>
          </ac:spMkLst>
        </pc:spChg>
      </pc:sldChg>
      <pc:sldChg chg="modSp modNotes">
        <pc:chgData name="Guest User" userId="" providerId="Windows Live" clId="Web-{467C6335-9793-47EB-BCC8-AD719B9B5003}" dt="2019-10-22T16:25:07.754" v="2571" actId="20577"/>
        <pc:sldMkLst>
          <pc:docMk/>
          <pc:sldMk cId="3883884306" sldId="334"/>
        </pc:sldMkLst>
        <pc:spChg chg="mod">
          <ac:chgData name="Guest User" userId="" providerId="Windows Live" clId="Web-{467C6335-9793-47EB-BCC8-AD719B9B5003}" dt="2019-10-22T16:25:07.754" v="2571" actId="20577"/>
          <ac:spMkLst>
            <pc:docMk/>
            <pc:sldMk cId="3883884306" sldId="334"/>
            <ac:spMk id="5" creationId="{00000000-0000-0000-0000-000000000000}"/>
          </ac:spMkLst>
        </pc:spChg>
      </pc:sldChg>
      <pc:sldChg chg="modSp add del replId">
        <pc:chgData name="Guest User" userId="" providerId="Windows Live" clId="Web-{467C6335-9793-47EB-BCC8-AD719B9B5003}" dt="2019-10-22T17:04:55.846" v="2861"/>
        <pc:sldMkLst>
          <pc:docMk/>
          <pc:sldMk cId="745613280" sldId="335"/>
        </pc:sldMkLst>
        <pc:spChg chg="mod">
          <ac:chgData name="Guest User" userId="" providerId="Windows Live" clId="Web-{467C6335-9793-47EB-BCC8-AD719B9B5003}" dt="2019-10-22T15:24:01.086" v="1747" actId="20577"/>
          <ac:spMkLst>
            <pc:docMk/>
            <pc:sldMk cId="745613280" sldId="335"/>
            <ac:spMk id="7" creationId="{59754DD0-93E7-47C9-A17D-B545D6177817}"/>
          </ac:spMkLst>
        </pc:spChg>
      </pc:sldChg>
      <pc:sldChg chg="addSp delSp modSp add replId modNotes">
        <pc:chgData name="Guest User" userId="" providerId="Windows Live" clId="Web-{467C6335-9793-47EB-BCC8-AD719B9B5003}" dt="2019-10-22T16:05:31.834" v="2498" actId="1076"/>
        <pc:sldMkLst>
          <pc:docMk/>
          <pc:sldMk cId="2775657147" sldId="337"/>
        </pc:sldMkLst>
        <pc:spChg chg="mod">
          <ac:chgData name="Guest User" userId="" providerId="Windows Live" clId="Web-{467C6335-9793-47EB-BCC8-AD719B9B5003}" dt="2019-10-22T16:05:31.834" v="2498" actId="1076"/>
          <ac:spMkLst>
            <pc:docMk/>
            <pc:sldMk cId="2775657147" sldId="337"/>
            <ac:spMk id="4" creationId="{00000000-0000-0000-0000-000000000000}"/>
          </ac:spMkLst>
        </pc:spChg>
        <pc:spChg chg="del mod">
          <ac:chgData name="Guest User" userId="" providerId="Windows Live" clId="Web-{467C6335-9793-47EB-BCC8-AD719B9B5003}" dt="2019-10-22T15:48:12.257" v="1780"/>
          <ac:spMkLst>
            <pc:docMk/>
            <pc:sldMk cId="2775657147" sldId="337"/>
            <ac:spMk id="5" creationId="{00000000-0000-0000-0000-000000000000}"/>
          </ac:spMkLst>
        </pc:spChg>
        <pc:picChg chg="add mod">
          <ac:chgData name="Guest User" userId="" providerId="Windows Live" clId="Web-{467C6335-9793-47EB-BCC8-AD719B9B5003}" dt="2019-10-22T15:48:40.569" v="1788" actId="1076"/>
          <ac:picMkLst>
            <pc:docMk/>
            <pc:sldMk cId="2775657147" sldId="337"/>
            <ac:picMk id="6" creationId="{C6B357E3-7838-4C92-8F17-380BC863BE7C}"/>
          </ac:picMkLst>
        </pc:picChg>
      </pc:sldChg>
      <pc:sldChg chg="addSp delSp modSp new modNotes">
        <pc:chgData name="Guest User" userId="" providerId="Windows Live" clId="Web-{467C6335-9793-47EB-BCC8-AD719B9B5003}" dt="2019-10-22T17:04:50.939" v="2860"/>
        <pc:sldMkLst>
          <pc:docMk/>
          <pc:sldMk cId="2631820409" sldId="338"/>
        </pc:sldMkLst>
        <pc:spChg chg="del">
          <ac:chgData name="Guest User" userId="" providerId="Windows Live" clId="Web-{467C6335-9793-47EB-BCC8-AD719B9B5003}" dt="2019-10-22T16:01:47.646" v="2487"/>
          <ac:spMkLst>
            <pc:docMk/>
            <pc:sldMk cId="2631820409" sldId="338"/>
            <ac:spMk id="2" creationId="{658A8E9C-D2B3-40D4-85CC-E0ED1F3EFAC4}"/>
          </ac:spMkLst>
        </pc:spChg>
        <pc:spChg chg="add mod">
          <ac:chgData name="Guest User" userId="" providerId="Windows Live" clId="Web-{467C6335-9793-47EB-BCC8-AD719B9B5003}" dt="2019-10-22T16:02:51.537" v="2493" actId="1076"/>
          <ac:spMkLst>
            <pc:docMk/>
            <pc:sldMk cId="2631820409" sldId="338"/>
            <ac:spMk id="8" creationId="{529FFE7F-39AA-410F-BE65-18CB4BD172BB}"/>
          </ac:spMkLst>
        </pc:spChg>
        <pc:picChg chg="add mod">
          <ac:chgData name="Guest User" userId="" providerId="Windows Live" clId="Web-{467C6335-9793-47EB-BCC8-AD719B9B5003}" dt="2019-10-22T16:02:46.927" v="2491" actId="1076"/>
          <ac:picMkLst>
            <pc:docMk/>
            <pc:sldMk cId="2631820409" sldId="338"/>
            <ac:picMk id="5" creationId="{413DA817-60DE-4685-92A0-D5DDEE1BDA13}"/>
          </ac:picMkLst>
        </pc:picChg>
      </pc:sldChg>
      <pc:sldChg chg="modSp add replId modNotes">
        <pc:chgData name="Guest User" userId="" providerId="Windows Live" clId="Web-{467C6335-9793-47EB-BCC8-AD719B9B5003}" dt="2019-10-22T17:33:01.250" v="3310" actId="20577"/>
        <pc:sldMkLst>
          <pc:docMk/>
          <pc:sldMk cId="1522672281" sldId="339"/>
        </pc:sldMkLst>
        <pc:spChg chg="mod">
          <ac:chgData name="Guest User" userId="" providerId="Windows Live" clId="Web-{467C6335-9793-47EB-BCC8-AD719B9B5003}" dt="2019-10-22T17:33:01.250" v="3310" actId="20577"/>
          <ac:spMkLst>
            <pc:docMk/>
            <pc:sldMk cId="1522672281" sldId="339"/>
            <ac:spMk id="5" creationId="{00000000-0000-0000-0000-000000000000}"/>
          </ac:spMkLst>
        </pc:spChg>
      </pc:sldChg>
      <pc:sldChg chg="addSp delSp modSp add replId">
        <pc:chgData name="Guest User" userId="" providerId="Windows Live" clId="Web-{467C6335-9793-47EB-BCC8-AD719B9B5003}" dt="2019-10-22T17:29:52.094" v="3182" actId="20577"/>
        <pc:sldMkLst>
          <pc:docMk/>
          <pc:sldMk cId="3478408077" sldId="340"/>
        </pc:sldMkLst>
        <pc:spChg chg="mod">
          <ac:chgData name="Guest User" userId="" providerId="Windows Live" clId="Web-{467C6335-9793-47EB-BCC8-AD719B9B5003}" dt="2019-10-22T17:29:52.094" v="3182" actId="20577"/>
          <ac:spMkLst>
            <pc:docMk/>
            <pc:sldMk cId="3478408077" sldId="340"/>
            <ac:spMk id="4" creationId="{00000000-0000-0000-0000-000000000000}"/>
          </ac:spMkLst>
        </pc:spChg>
        <pc:spChg chg="del">
          <ac:chgData name="Guest User" userId="" providerId="Windows Live" clId="Web-{467C6335-9793-47EB-BCC8-AD719B9B5003}" dt="2019-10-22T17:28:31.813" v="3161"/>
          <ac:spMkLst>
            <pc:docMk/>
            <pc:sldMk cId="3478408077" sldId="340"/>
            <ac:spMk id="5" creationId="{00000000-0000-0000-0000-000000000000}"/>
          </ac:spMkLst>
        </pc:spChg>
        <pc:picChg chg="add mod">
          <ac:chgData name="Guest User" userId="" providerId="Windows Live" clId="Web-{467C6335-9793-47EB-BCC8-AD719B9B5003}" dt="2019-10-22T17:29:37.578" v="3165" actId="1076"/>
          <ac:picMkLst>
            <pc:docMk/>
            <pc:sldMk cId="3478408077" sldId="340"/>
            <ac:picMk id="7" creationId="{2ADFD3E8-9EED-4073-BF79-EB5C3174F234}"/>
          </ac:picMkLst>
        </pc:picChg>
      </pc:sldChg>
      <pc:sldChg chg="addSp delSp modSp new">
        <pc:chgData name="Guest User" userId="" providerId="Windows Live" clId="Web-{467C6335-9793-47EB-BCC8-AD719B9B5003}" dt="2019-10-22T17:53:55.468" v="3525" actId="20577"/>
        <pc:sldMkLst>
          <pc:docMk/>
          <pc:sldMk cId="1549994594" sldId="341"/>
        </pc:sldMkLst>
        <pc:spChg chg="del mod">
          <ac:chgData name="Guest User" userId="" providerId="Windows Live" clId="Web-{467C6335-9793-47EB-BCC8-AD719B9B5003}" dt="2019-10-22T17:49:59.421" v="3470"/>
          <ac:spMkLst>
            <pc:docMk/>
            <pc:sldMk cId="1549994594" sldId="341"/>
            <ac:spMk id="2" creationId="{3EF43931-77C9-468B-AC10-7DD2EA11352B}"/>
          </ac:spMkLst>
        </pc:spChg>
        <pc:spChg chg="add del mod">
          <ac:chgData name="Guest User" userId="" providerId="Windows Live" clId="Web-{467C6335-9793-47EB-BCC8-AD719B9B5003}" dt="2019-10-22T17:51:32.327" v="3481"/>
          <ac:spMkLst>
            <pc:docMk/>
            <pc:sldMk cId="1549994594" sldId="341"/>
            <ac:spMk id="7" creationId="{1F111668-D6C0-4623-8126-060A35E0472C}"/>
          </ac:spMkLst>
        </pc:spChg>
        <pc:spChg chg="add del">
          <ac:chgData name="Guest User" userId="" providerId="Windows Live" clId="Web-{467C6335-9793-47EB-BCC8-AD719B9B5003}" dt="2019-10-22T17:51:15.218" v="3479"/>
          <ac:spMkLst>
            <pc:docMk/>
            <pc:sldMk cId="1549994594" sldId="341"/>
            <ac:spMk id="8" creationId="{6F4B2E20-B919-4036-AD61-EA19A24A3AA5}"/>
          </ac:spMkLst>
        </pc:spChg>
        <pc:spChg chg="add mod">
          <ac:chgData name="Guest User" userId="" providerId="Windows Live" clId="Web-{467C6335-9793-47EB-BCC8-AD719B9B5003}" dt="2019-10-22T17:53:55.468" v="3525" actId="20577"/>
          <ac:spMkLst>
            <pc:docMk/>
            <pc:sldMk cId="1549994594" sldId="341"/>
            <ac:spMk id="10" creationId="{020F8DE3-D195-4FDF-9CE9-DBC7AB4A53E7}"/>
          </ac:spMkLst>
        </pc:spChg>
        <pc:picChg chg="add del mod">
          <ac:chgData name="Guest User" userId="" providerId="Windows Live" clId="Web-{467C6335-9793-47EB-BCC8-AD719B9B5003}" dt="2019-10-22T17:52:27.124" v="3487"/>
          <ac:picMkLst>
            <pc:docMk/>
            <pc:sldMk cId="1549994594" sldId="341"/>
            <ac:picMk id="5" creationId="{DD48C4E7-4C6F-475D-B5B9-936FF6EFB37A}"/>
          </ac:picMkLst>
        </pc:picChg>
        <pc:picChg chg="add mod">
          <ac:chgData name="Guest User" userId="" providerId="Windows Live" clId="Web-{467C6335-9793-47EB-BCC8-AD719B9B5003}" dt="2019-10-22T17:53:09.452" v="3491" actId="1076"/>
          <ac:picMkLst>
            <pc:docMk/>
            <pc:sldMk cId="1549994594" sldId="341"/>
            <ac:picMk id="11" creationId="{BB663B26-CD0B-42F6-AF14-58E419B0517C}"/>
          </ac:picMkLst>
        </pc:picChg>
      </pc:sldChg>
    </pc:docChg>
  </pc:docChgLst>
  <pc:docChgLst>
    <pc:chgData name="Guest User" providerId="Windows Live" clId="Web-{22282E25-6374-4915-A387-60D959536987}"/>
    <pc:docChg chg="modSld">
      <pc:chgData name="Guest User" userId="" providerId="Windows Live" clId="Web-{22282E25-6374-4915-A387-60D959536987}" dt="2019-10-22T15:32:07.271" v="2509" actId="20577"/>
      <pc:docMkLst>
        <pc:docMk/>
      </pc:docMkLst>
      <pc:sldChg chg="modNotes">
        <pc:chgData name="Guest User" userId="" providerId="Windows Live" clId="Web-{22282E25-6374-4915-A387-60D959536987}" dt="2019-10-22T14:13:07.764" v="107"/>
        <pc:sldMkLst>
          <pc:docMk/>
          <pc:sldMk cId="3313839282" sldId="265"/>
        </pc:sldMkLst>
      </pc:sldChg>
      <pc:sldChg chg="modSp">
        <pc:chgData name="Guest User" userId="" providerId="Windows Live" clId="Web-{22282E25-6374-4915-A387-60D959536987}" dt="2019-10-22T14:25:03.598" v="203" actId="20577"/>
        <pc:sldMkLst>
          <pc:docMk/>
          <pc:sldMk cId="3982827416" sldId="272"/>
        </pc:sldMkLst>
        <pc:spChg chg="mod">
          <ac:chgData name="Guest User" userId="" providerId="Windows Live" clId="Web-{22282E25-6374-4915-A387-60D959536987}" dt="2019-10-22T14:25:03.598" v="203" actId="20577"/>
          <ac:spMkLst>
            <pc:docMk/>
            <pc:sldMk cId="3982827416" sldId="272"/>
            <ac:spMk id="5" creationId="{00000000-0000-0000-0000-000000000000}"/>
          </ac:spMkLst>
        </pc:spChg>
      </pc:sldChg>
      <pc:sldChg chg="modSp">
        <pc:chgData name="Guest User" userId="" providerId="Windows Live" clId="Web-{22282E25-6374-4915-A387-60D959536987}" dt="2019-10-22T15:09:19.838" v="974" actId="20577"/>
        <pc:sldMkLst>
          <pc:docMk/>
          <pc:sldMk cId="2375576547" sldId="275"/>
        </pc:sldMkLst>
        <pc:spChg chg="mod">
          <ac:chgData name="Guest User" userId="" providerId="Windows Live" clId="Web-{22282E25-6374-4915-A387-60D959536987}" dt="2019-10-22T15:09:19.838" v="974" actId="20577"/>
          <ac:spMkLst>
            <pc:docMk/>
            <pc:sldMk cId="2375576547" sldId="275"/>
            <ac:spMk id="5" creationId="{00000000-0000-0000-0000-000000000000}"/>
          </ac:spMkLst>
        </pc:spChg>
      </pc:sldChg>
      <pc:sldChg chg="modSp">
        <pc:chgData name="Guest User" userId="" providerId="Windows Live" clId="Web-{22282E25-6374-4915-A387-60D959536987}" dt="2019-10-22T14:14:02.405" v="122" actId="20577"/>
        <pc:sldMkLst>
          <pc:docMk/>
          <pc:sldMk cId="3907391554" sldId="293"/>
        </pc:sldMkLst>
        <pc:spChg chg="mod">
          <ac:chgData name="Guest User" userId="" providerId="Windows Live" clId="Web-{22282E25-6374-4915-A387-60D959536987}" dt="2019-10-22T14:14:02.405" v="122" actId="20577"/>
          <ac:spMkLst>
            <pc:docMk/>
            <pc:sldMk cId="3907391554" sldId="293"/>
            <ac:spMk id="8" creationId="{9D8235DF-BFF8-4E6C-9739-A31ECB713B70}"/>
          </ac:spMkLst>
        </pc:spChg>
      </pc:sldChg>
      <pc:sldChg chg="modSp">
        <pc:chgData name="Guest User" userId="" providerId="Windows Live" clId="Web-{22282E25-6374-4915-A387-60D959536987}" dt="2019-10-22T15:17:54.093" v="1464" actId="20577"/>
        <pc:sldMkLst>
          <pc:docMk/>
          <pc:sldMk cId="1543117773" sldId="315"/>
        </pc:sldMkLst>
        <pc:spChg chg="mod">
          <ac:chgData name="Guest User" userId="" providerId="Windows Live" clId="Web-{22282E25-6374-4915-A387-60D959536987}" dt="2019-10-22T15:17:54.093" v="1464" actId="20577"/>
          <ac:spMkLst>
            <pc:docMk/>
            <pc:sldMk cId="1543117773" sldId="315"/>
            <ac:spMk id="5" creationId="{00000000-0000-0000-0000-000000000000}"/>
          </ac:spMkLst>
        </pc:spChg>
      </pc:sldChg>
      <pc:sldChg chg="modSp">
        <pc:chgData name="Guest User" userId="" providerId="Windows Live" clId="Web-{22282E25-6374-4915-A387-60D959536987}" dt="2019-10-22T15:23:05.736" v="1839" actId="20577"/>
        <pc:sldMkLst>
          <pc:docMk/>
          <pc:sldMk cId="2982879198" sldId="316"/>
        </pc:sldMkLst>
        <pc:spChg chg="mod">
          <ac:chgData name="Guest User" userId="" providerId="Windows Live" clId="Web-{22282E25-6374-4915-A387-60D959536987}" dt="2019-10-22T15:23:05.736" v="1839" actId="20577"/>
          <ac:spMkLst>
            <pc:docMk/>
            <pc:sldMk cId="2982879198" sldId="316"/>
            <ac:spMk id="5" creationId="{00000000-0000-0000-0000-000000000000}"/>
          </ac:spMkLst>
        </pc:spChg>
      </pc:sldChg>
      <pc:sldChg chg="modSp">
        <pc:chgData name="Guest User" userId="" providerId="Windows Live" clId="Web-{22282E25-6374-4915-A387-60D959536987}" dt="2019-10-22T15:32:07.271" v="2509" actId="20577"/>
        <pc:sldMkLst>
          <pc:docMk/>
          <pc:sldMk cId="1867134636" sldId="323"/>
        </pc:sldMkLst>
        <pc:spChg chg="mod">
          <ac:chgData name="Guest User" userId="" providerId="Windows Live" clId="Web-{22282E25-6374-4915-A387-60D959536987}" dt="2019-10-22T15:32:07.271" v="2509" actId="20577"/>
          <ac:spMkLst>
            <pc:docMk/>
            <pc:sldMk cId="1867134636" sldId="323"/>
            <ac:spMk id="5" creationId="{00000000-0000-0000-0000-000000000000}"/>
          </ac:spMkLst>
        </pc:spChg>
      </pc:sldChg>
    </pc:docChg>
  </pc:docChgLst>
  <pc:docChgLst>
    <pc:chgData name="Guest User" providerId="Windows Live" clId="Web-{C57B7DB6-C34A-4904-B701-4B279B57F60A}"/>
    <pc:docChg chg="modSld">
      <pc:chgData name="Guest User" userId="" providerId="Windows Live" clId="Web-{C57B7DB6-C34A-4904-B701-4B279B57F60A}" dt="2019-10-21T17:17:10.919" v="1077" actId="14100"/>
      <pc:docMkLst>
        <pc:docMk/>
      </pc:docMkLst>
      <pc:sldChg chg="delSp modSp">
        <pc:chgData name="Guest User" userId="" providerId="Windows Live" clId="Web-{C57B7DB6-C34A-4904-B701-4B279B57F60A}" dt="2019-10-21T17:09:24.131" v="1029"/>
        <pc:sldMkLst>
          <pc:docMk/>
          <pc:sldMk cId="3313839282" sldId="265"/>
        </pc:sldMkLst>
        <pc:picChg chg="mod">
          <ac:chgData name="Guest User" userId="" providerId="Windows Live" clId="Web-{C57B7DB6-C34A-4904-B701-4B279B57F60A}" dt="2019-10-21T17:09:20.537" v="1027" actId="1076"/>
          <ac:picMkLst>
            <pc:docMk/>
            <pc:sldMk cId="3313839282" sldId="265"/>
            <ac:picMk id="7" creationId="{16E8400A-9AA7-41B2-B1B3-A995F91293C9}"/>
          </ac:picMkLst>
        </pc:picChg>
        <pc:cxnChg chg="del mod">
          <ac:chgData name="Guest User" userId="" providerId="Windows Live" clId="Web-{C57B7DB6-C34A-4904-B701-4B279B57F60A}" dt="2019-10-21T17:09:24.131" v="1029"/>
          <ac:cxnSpMkLst>
            <pc:docMk/>
            <pc:sldMk cId="3313839282" sldId="265"/>
            <ac:cxnSpMk id="6" creationId="{00000000-0000-0000-0000-000000000000}"/>
          </ac:cxnSpMkLst>
        </pc:cxnChg>
      </pc:sldChg>
      <pc:sldChg chg="modSp">
        <pc:chgData name="Guest User" userId="" providerId="Windows Live" clId="Web-{C57B7DB6-C34A-4904-B701-4B279B57F60A}" dt="2019-10-21T17:11:20.961" v="1054" actId="20577"/>
        <pc:sldMkLst>
          <pc:docMk/>
          <pc:sldMk cId="3982827416" sldId="272"/>
        </pc:sldMkLst>
        <pc:spChg chg="mod">
          <ac:chgData name="Guest User" userId="" providerId="Windows Live" clId="Web-{C57B7DB6-C34A-4904-B701-4B279B57F60A}" dt="2019-10-21T17:11:20.961" v="1054" actId="20577"/>
          <ac:spMkLst>
            <pc:docMk/>
            <pc:sldMk cId="3982827416" sldId="272"/>
            <ac:spMk id="5" creationId="{00000000-0000-0000-0000-000000000000}"/>
          </ac:spMkLst>
        </pc:spChg>
      </pc:sldChg>
      <pc:sldChg chg="delSp">
        <pc:chgData name="Guest User" userId="" providerId="Windows Live" clId="Web-{C57B7DB6-C34A-4904-B701-4B279B57F60A}" dt="2019-10-21T17:11:57.306" v="1058"/>
        <pc:sldMkLst>
          <pc:docMk/>
          <pc:sldMk cId="636798320" sldId="274"/>
        </pc:sldMkLst>
        <pc:cxnChg chg="del">
          <ac:chgData name="Guest User" userId="" providerId="Windows Live" clId="Web-{C57B7DB6-C34A-4904-B701-4B279B57F60A}" dt="2019-10-21T17:11:57.306" v="1058"/>
          <ac:cxnSpMkLst>
            <pc:docMk/>
            <pc:sldMk cId="636798320" sldId="274"/>
            <ac:cxnSpMk id="6" creationId="{00000000-0000-0000-0000-000000000000}"/>
          </ac:cxnSpMkLst>
        </pc:cxnChg>
      </pc:sldChg>
      <pc:sldChg chg="delSp">
        <pc:chgData name="Guest User" userId="" providerId="Windows Live" clId="Web-{C57B7DB6-C34A-4904-B701-4B279B57F60A}" dt="2019-10-21T17:12:15.055" v="1059"/>
        <pc:sldMkLst>
          <pc:docMk/>
          <pc:sldMk cId="4278757000" sldId="278"/>
        </pc:sldMkLst>
        <pc:cxnChg chg="del">
          <ac:chgData name="Guest User" userId="" providerId="Windows Live" clId="Web-{C57B7DB6-C34A-4904-B701-4B279B57F60A}" dt="2019-10-21T17:12:15.055" v="1059"/>
          <ac:cxnSpMkLst>
            <pc:docMk/>
            <pc:sldMk cId="4278757000" sldId="278"/>
            <ac:cxnSpMk id="6" creationId="{00000000-0000-0000-0000-000000000000}"/>
          </ac:cxnSpMkLst>
        </pc:cxnChg>
      </pc:sldChg>
      <pc:sldChg chg="delSp">
        <pc:chgData name="Guest User" userId="" providerId="Windows Live" clId="Web-{C57B7DB6-C34A-4904-B701-4B279B57F60A}" dt="2019-10-21T17:11:10.679" v="1044"/>
        <pc:sldMkLst>
          <pc:docMk/>
          <pc:sldMk cId="2315811820" sldId="279"/>
        </pc:sldMkLst>
        <pc:cxnChg chg="del">
          <ac:chgData name="Guest User" userId="" providerId="Windows Live" clId="Web-{C57B7DB6-C34A-4904-B701-4B279B57F60A}" dt="2019-10-21T17:11:10.679" v="1044"/>
          <ac:cxnSpMkLst>
            <pc:docMk/>
            <pc:sldMk cId="2315811820" sldId="279"/>
            <ac:cxnSpMk id="6" creationId="{00000000-0000-0000-0000-000000000000}"/>
          </ac:cxnSpMkLst>
        </pc:cxnChg>
      </pc:sldChg>
      <pc:sldChg chg="delSp">
        <pc:chgData name="Guest User" userId="" providerId="Windows Live" clId="Web-{C57B7DB6-C34A-4904-B701-4B279B57F60A}" dt="2019-10-21T17:12:59.682" v="1066"/>
        <pc:sldMkLst>
          <pc:docMk/>
          <pc:sldMk cId="2643524296" sldId="280"/>
        </pc:sldMkLst>
        <pc:cxnChg chg="del">
          <ac:chgData name="Guest User" userId="" providerId="Windows Live" clId="Web-{C57B7DB6-C34A-4904-B701-4B279B57F60A}" dt="2019-10-21T17:12:59.682" v="1066"/>
          <ac:cxnSpMkLst>
            <pc:docMk/>
            <pc:sldMk cId="2643524296" sldId="280"/>
            <ac:cxnSpMk id="6" creationId="{00000000-0000-0000-0000-000000000000}"/>
          </ac:cxnSpMkLst>
        </pc:cxnChg>
      </pc:sldChg>
      <pc:sldChg chg="delSp">
        <pc:chgData name="Guest User" userId="" providerId="Windows Live" clId="Web-{C57B7DB6-C34A-4904-B701-4B279B57F60A}" dt="2019-10-21T17:12:24.024" v="1061"/>
        <pc:sldMkLst>
          <pc:docMk/>
          <pc:sldMk cId="4117956284" sldId="281"/>
        </pc:sldMkLst>
        <pc:cxnChg chg="del">
          <ac:chgData name="Guest User" userId="" providerId="Windows Live" clId="Web-{C57B7DB6-C34A-4904-B701-4B279B57F60A}" dt="2019-10-21T17:12:24.024" v="1061"/>
          <ac:cxnSpMkLst>
            <pc:docMk/>
            <pc:sldMk cId="4117956284" sldId="281"/>
            <ac:cxnSpMk id="6" creationId="{00000000-0000-0000-0000-000000000000}"/>
          </ac:cxnSpMkLst>
        </pc:cxnChg>
      </pc:sldChg>
      <pc:sldChg chg="delSp">
        <pc:chgData name="Guest User" userId="" providerId="Windows Live" clId="Web-{C57B7DB6-C34A-4904-B701-4B279B57F60A}" dt="2019-10-21T17:12:33.306" v="1063"/>
        <pc:sldMkLst>
          <pc:docMk/>
          <pc:sldMk cId="2054532041" sldId="282"/>
        </pc:sldMkLst>
        <pc:cxnChg chg="del">
          <ac:chgData name="Guest User" userId="" providerId="Windows Live" clId="Web-{C57B7DB6-C34A-4904-B701-4B279B57F60A}" dt="2019-10-21T17:12:33.306" v="1063"/>
          <ac:cxnSpMkLst>
            <pc:docMk/>
            <pc:sldMk cId="2054532041" sldId="282"/>
            <ac:cxnSpMk id="6" creationId="{00000000-0000-0000-0000-000000000000}"/>
          </ac:cxnSpMkLst>
        </pc:cxnChg>
      </pc:sldChg>
      <pc:sldChg chg="delSp">
        <pc:chgData name="Guest User" userId="" providerId="Windows Live" clId="Web-{C57B7DB6-C34A-4904-B701-4B279B57F60A}" dt="2019-10-21T17:12:47.384" v="1064"/>
        <pc:sldMkLst>
          <pc:docMk/>
          <pc:sldMk cId="749098475" sldId="283"/>
        </pc:sldMkLst>
        <pc:cxnChg chg="del">
          <ac:chgData name="Guest User" userId="" providerId="Windows Live" clId="Web-{C57B7DB6-C34A-4904-B701-4B279B57F60A}" dt="2019-10-21T17:12:47.384" v="1064"/>
          <ac:cxnSpMkLst>
            <pc:docMk/>
            <pc:sldMk cId="749098475" sldId="283"/>
            <ac:cxnSpMk id="6" creationId="{00000000-0000-0000-0000-000000000000}"/>
          </ac:cxnSpMkLst>
        </pc:cxnChg>
      </pc:sldChg>
      <pc:sldChg chg="delSp">
        <pc:chgData name="Guest User" userId="" providerId="Windows Live" clId="Web-{C57B7DB6-C34A-4904-B701-4B279B57F60A}" dt="2019-10-21T17:12:28.435" v="1062"/>
        <pc:sldMkLst>
          <pc:docMk/>
          <pc:sldMk cId="1077806375" sldId="284"/>
        </pc:sldMkLst>
        <pc:cxnChg chg="del">
          <ac:chgData name="Guest User" userId="" providerId="Windows Live" clId="Web-{C57B7DB6-C34A-4904-B701-4B279B57F60A}" dt="2019-10-21T17:12:28.435" v="1062"/>
          <ac:cxnSpMkLst>
            <pc:docMk/>
            <pc:sldMk cId="1077806375" sldId="284"/>
            <ac:cxnSpMk id="6" creationId="{00000000-0000-0000-0000-000000000000}"/>
          </ac:cxnSpMkLst>
        </pc:cxnChg>
      </pc:sldChg>
      <pc:sldChg chg="delSp">
        <pc:chgData name="Guest User" userId="" providerId="Windows Live" clId="Web-{C57B7DB6-C34A-4904-B701-4B279B57F60A}" dt="2019-10-21T17:12:53.009" v="1065"/>
        <pc:sldMkLst>
          <pc:docMk/>
          <pc:sldMk cId="1633553722" sldId="285"/>
        </pc:sldMkLst>
        <pc:cxnChg chg="del">
          <ac:chgData name="Guest User" userId="" providerId="Windows Live" clId="Web-{C57B7DB6-C34A-4904-B701-4B279B57F60A}" dt="2019-10-21T17:12:53.009" v="1065"/>
          <ac:cxnSpMkLst>
            <pc:docMk/>
            <pc:sldMk cId="1633553722" sldId="285"/>
            <ac:cxnSpMk id="6" creationId="{00000000-0000-0000-0000-000000000000}"/>
          </ac:cxnSpMkLst>
        </pc:cxnChg>
      </pc:sldChg>
      <pc:sldChg chg="delSp">
        <pc:chgData name="Guest User" userId="" providerId="Windows Live" clId="Web-{C57B7DB6-C34A-4904-B701-4B279B57F60A}" dt="2019-10-21T17:10:34.085" v="1038"/>
        <pc:sldMkLst>
          <pc:docMk/>
          <pc:sldMk cId="838917514" sldId="287"/>
        </pc:sldMkLst>
        <pc:cxnChg chg="del">
          <ac:chgData name="Guest User" userId="" providerId="Windows Live" clId="Web-{C57B7DB6-C34A-4904-B701-4B279B57F60A}" dt="2019-10-21T17:10:34.085" v="1038"/>
          <ac:cxnSpMkLst>
            <pc:docMk/>
            <pc:sldMk cId="838917514" sldId="287"/>
            <ac:cxnSpMk id="6" creationId="{00000000-0000-0000-0000-000000000000}"/>
          </ac:cxnSpMkLst>
        </pc:cxnChg>
      </pc:sldChg>
      <pc:sldChg chg="delSp">
        <pc:chgData name="Guest User" userId="" providerId="Windows Live" clId="Web-{C57B7DB6-C34A-4904-B701-4B279B57F60A}" dt="2019-10-21T17:10:07.116" v="1036"/>
        <pc:sldMkLst>
          <pc:docMk/>
          <pc:sldMk cId="3812817785" sldId="288"/>
        </pc:sldMkLst>
        <pc:cxnChg chg="del">
          <ac:chgData name="Guest User" userId="" providerId="Windows Live" clId="Web-{C57B7DB6-C34A-4904-B701-4B279B57F60A}" dt="2019-10-21T17:10:07.116" v="1036"/>
          <ac:cxnSpMkLst>
            <pc:docMk/>
            <pc:sldMk cId="3812817785" sldId="288"/>
            <ac:cxnSpMk id="6" creationId="{00000000-0000-0000-0000-000000000000}"/>
          </ac:cxnSpMkLst>
        </pc:cxnChg>
      </pc:sldChg>
      <pc:sldChg chg="addSp delSp modSp">
        <pc:chgData name="Guest User" userId="" providerId="Windows Live" clId="Web-{C57B7DB6-C34A-4904-B701-4B279B57F60A}" dt="2019-10-21T17:17:10.919" v="1077" actId="14100"/>
        <pc:sldMkLst>
          <pc:docMk/>
          <pc:sldMk cId="949723720" sldId="290"/>
        </pc:sldMkLst>
        <pc:spChg chg="mod">
          <ac:chgData name="Guest User" userId="" providerId="Windows Live" clId="Web-{C57B7DB6-C34A-4904-B701-4B279B57F60A}" dt="2019-10-21T16:41:33.388" v="15" actId="20577"/>
          <ac:spMkLst>
            <pc:docMk/>
            <pc:sldMk cId="949723720" sldId="290"/>
            <ac:spMk id="4" creationId="{00000000-0000-0000-0000-000000000000}"/>
          </ac:spMkLst>
        </pc:spChg>
        <pc:spChg chg="mod">
          <ac:chgData name="Guest User" userId="" providerId="Windows Live" clId="Web-{C57B7DB6-C34A-4904-B701-4B279B57F60A}" dt="2019-10-21T17:17:10.919" v="1077" actId="14100"/>
          <ac:spMkLst>
            <pc:docMk/>
            <pc:sldMk cId="949723720" sldId="290"/>
            <ac:spMk id="5" creationId="{00000000-0000-0000-0000-000000000000}"/>
          </ac:spMkLst>
        </pc:spChg>
        <pc:spChg chg="add del">
          <ac:chgData name="Guest User" userId="" providerId="Windows Live" clId="Web-{C57B7DB6-C34A-4904-B701-4B279B57F60A}" dt="2019-10-21T16:42:53.123" v="49"/>
          <ac:spMkLst>
            <pc:docMk/>
            <pc:sldMk cId="949723720" sldId="290"/>
            <ac:spMk id="7" creationId="{33317EFB-5F2A-4E8F-AE90-F09E928DE378}"/>
          </ac:spMkLst>
        </pc:spChg>
        <pc:spChg chg="add del">
          <ac:chgData name="Guest User" userId="" providerId="Windows Live" clId="Web-{C57B7DB6-C34A-4904-B701-4B279B57F60A}" dt="2019-10-21T17:17:02.638" v="1076"/>
          <ac:spMkLst>
            <pc:docMk/>
            <pc:sldMk cId="949723720" sldId="290"/>
            <ac:spMk id="8" creationId="{859B7139-AFA7-4773-B27B-44C3AE66AD52}"/>
          </ac:spMkLst>
        </pc:spChg>
        <pc:spChg chg="add del mod">
          <ac:chgData name="Guest User" userId="" providerId="Windows Live" clId="Web-{C57B7DB6-C34A-4904-B701-4B279B57F60A}" dt="2019-10-21T16:54:04.415" v="604"/>
          <ac:spMkLst>
            <pc:docMk/>
            <pc:sldMk cId="949723720" sldId="290"/>
            <ac:spMk id="9" creationId="{32AAA19E-6D2A-4797-96C1-760B52F38702}"/>
          </ac:spMkLst>
        </pc:spChg>
        <pc:spChg chg="mod">
          <ac:chgData name="Guest User" userId="" providerId="Windows Live" clId="Web-{C57B7DB6-C34A-4904-B701-4B279B57F60A}" dt="2019-10-21T17:15:08.011" v="1073" actId="14100"/>
          <ac:spMkLst>
            <pc:docMk/>
            <pc:sldMk cId="949723720" sldId="290"/>
            <ac:spMk id="10" creationId="{7CBB0C9B-172F-4F81-9EE3-10E37CF309B1}"/>
          </ac:spMkLst>
        </pc:spChg>
        <pc:spChg chg="add mod">
          <ac:chgData name="Guest User" userId="" providerId="Windows Live" clId="Web-{C57B7DB6-C34A-4904-B701-4B279B57F60A}" dt="2019-10-21T17:15:04.839" v="1072" actId="14100"/>
          <ac:spMkLst>
            <pc:docMk/>
            <pc:sldMk cId="949723720" sldId="290"/>
            <ac:spMk id="11" creationId="{158CEA1B-B62E-43DE-BF9A-2A872E56BB96}"/>
          </ac:spMkLst>
        </pc:spChg>
        <pc:cxnChg chg="del mod ord">
          <ac:chgData name="Guest User" userId="" providerId="Windows Live" clId="Web-{C57B7DB6-C34A-4904-B701-4B279B57F60A}" dt="2019-10-21T17:11:28.258" v="1055"/>
          <ac:cxnSpMkLst>
            <pc:docMk/>
            <pc:sldMk cId="949723720" sldId="290"/>
            <ac:cxnSpMk id="6" creationId="{00000000-0000-0000-0000-000000000000}"/>
          </ac:cxnSpMkLst>
        </pc:cxnChg>
      </pc:sldChg>
      <pc:sldChg chg="delSp">
        <pc:chgData name="Guest User" userId="" providerId="Windows Live" clId="Web-{C57B7DB6-C34A-4904-B701-4B279B57F60A}" dt="2019-10-21T17:10:51.726" v="1041"/>
        <pc:sldMkLst>
          <pc:docMk/>
          <pc:sldMk cId="627864752" sldId="292"/>
        </pc:sldMkLst>
        <pc:cxnChg chg="del">
          <ac:chgData name="Guest User" userId="" providerId="Windows Live" clId="Web-{C57B7DB6-C34A-4904-B701-4B279B57F60A}" dt="2019-10-21T17:10:51.726" v="1041"/>
          <ac:cxnSpMkLst>
            <pc:docMk/>
            <pc:sldMk cId="627864752" sldId="292"/>
            <ac:cxnSpMk id="6" creationId="{00000000-0000-0000-0000-000000000000}"/>
          </ac:cxnSpMkLst>
        </pc:cxnChg>
      </pc:sldChg>
      <pc:sldChg chg="delSp">
        <pc:chgData name="Guest User" userId="" providerId="Windows Live" clId="Web-{C57B7DB6-C34A-4904-B701-4B279B57F60A}" dt="2019-10-21T17:09:29.240" v="1030"/>
        <pc:sldMkLst>
          <pc:docMk/>
          <pc:sldMk cId="3907391554" sldId="293"/>
        </pc:sldMkLst>
        <pc:cxnChg chg="del">
          <ac:chgData name="Guest User" userId="" providerId="Windows Live" clId="Web-{C57B7DB6-C34A-4904-B701-4B279B57F60A}" dt="2019-10-21T17:09:29.240" v="1030"/>
          <ac:cxnSpMkLst>
            <pc:docMk/>
            <pc:sldMk cId="3907391554" sldId="293"/>
            <ac:cxnSpMk id="6" creationId="{00000000-0000-0000-0000-000000000000}"/>
          </ac:cxnSpMkLst>
        </pc:cxnChg>
      </pc:sldChg>
      <pc:sldChg chg="delSp">
        <pc:chgData name="Guest User" userId="" providerId="Windows Live" clId="Web-{C57B7DB6-C34A-4904-B701-4B279B57F60A}" dt="2019-10-21T17:10:26.648" v="1037"/>
        <pc:sldMkLst>
          <pc:docMk/>
          <pc:sldMk cId="705406948" sldId="294"/>
        </pc:sldMkLst>
        <pc:cxnChg chg="del">
          <ac:chgData name="Guest User" userId="" providerId="Windows Live" clId="Web-{C57B7DB6-C34A-4904-B701-4B279B57F60A}" dt="2019-10-21T17:10:26.648" v="1037"/>
          <ac:cxnSpMkLst>
            <pc:docMk/>
            <pc:sldMk cId="705406948" sldId="294"/>
            <ac:cxnSpMk id="12" creationId="{F9C0CFE0-8D86-4223-9995-E41C2A7F1B2B}"/>
          </ac:cxnSpMkLst>
        </pc:cxnChg>
      </pc:sldChg>
      <pc:sldChg chg="delSp">
        <pc:chgData name="Guest User" userId="" providerId="Windows Live" clId="Web-{C57B7DB6-C34A-4904-B701-4B279B57F60A}" dt="2019-10-21T17:11:04.898" v="1042"/>
        <pc:sldMkLst>
          <pc:docMk/>
          <pc:sldMk cId="2502843467" sldId="295"/>
        </pc:sldMkLst>
        <pc:cxnChg chg="del">
          <ac:chgData name="Guest User" userId="" providerId="Windows Live" clId="Web-{C57B7DB6-C34A-4904-B701-4B279B57F60A}" dt="2019-10-21T17:11:04.898" v="1042"/>
          <ac:cxnSpMkLst>
            <pc:docMk/>
            <pc:sldMk cId="2502843467" sldId="295"/>
            <ac:cxnSpMk id="8" creationId="{4CE727DE-460D-484D-8806-F67ACE2F5D7A}"/>
          </ac:cxnSpMkLst>
        </pc:cxnChg>
      </pc:sldChg>
      <pc:sldChg chg="delSp">
        <pc:chgData name="Guest User" userId="" providerId="Windows Live" clId="Web-{C57B7DB6-C34A-4904-B701-4B279B57F60A}" dt="2019-10-21T17:11:07.258" v="1043"/>
        <pc:sldMkLst>
          <pc:docMk/>
          <pc:sldMk cId="798070838" sldId="298"/>
        </pc:sldMkLst>
        <pc:cxnChg chg="del">
          <ac:chgData name="Guest User" userId="" providerId="Windows Live" clId="Web-{C57B7DB6-C34A-4904-B701-4B279B57F60A}" dt="2019-10-21T17:11:07.258" v="1043"/>
          <ac:cxnSpMkLst>
            <pc:docMk/>
            <pc:sldMk cId="798070838" sldId="298"/>
            <ac:cxnSpMk id="8" creationId="{4CE727DE-460D-484D-8806-F67ACE2F5D7A}"/>
          </ac:cxnSpMkLst>
        </pc:cxnChg>
      </pc:sldChg>
      <pc:sldChg chg="delSp">
        <pc:chgData name="Guest User" userId="" providerId="Windows Live" clId="Web-{C57B7DB6-C34A-4904-B701-4B279B57F60A}" dt="2019-10-21T17:09:41.337" v="1031"/>
        <pc:sldMkLst>
          <pc:docMk/>
          <pc:sldMk cId="3020750275" sldId="299"/>
        </pc:sldMkLst>
        <pc:cxnChg chg="del">
          <ac:chgData name="Guest User" userId="" providerId="Windows Live" clId="Web-{C57B7DB6-C34A-4904-B701-4B279B57F60A}" dt="2019-10-21T17:09:41.337" v="1031"/>
          <ac:cxnSpMkLst>
            <pc:docMk/>
            <pc:sldMk cId="3020750275" sldId="299"/>
            <ac:cxnSpMk id="6" creationId="{00000000-0000-0000-0000-000000000000}"/>
          </ac:cxnSpMkLst>
        </pc:cxnChg>
      </pc:sldChg>
      <pc:sldChg chg="delSp">
        <pc:chgData name="Guest User" userId="" providerId="Windows Live" clId="Web-{C57B7DB6-C34A-4904-B701-4B279B57F60A}" dt="2019-10-21T17:10:40.476" v="1039"/>
        <pc:sldMkLst>
          <pc:docMk/>
          <pc:sldMk cId="3405901032" sldId="300"/>
        </pc:sldMkLst>
        <pc:cxnChg chg="del">
          <ac:chgData name="Guest User" userId="" providerId="Windows Live" clId="Web-{C57B7DB6-C34A-4904-B701-4B279B57F60A}" dt="2019-10-21T17:10:40.476" v="1039"/>
          <ac:cxnSpMkLst>
            <pc:docMk/>
            <pc:sldMk cId="3405901032" sldId="300"/>
            <ac:cxnSpMk id="6" creationId="{00000000-0000-0000-0000-000000000000}"/>
          </ac:cxnSpMkLst>
        </pc:cxnChg>
      </pc:sldChg>
      <pc:sldChg chg="delSp">
        <pc:chgData name="Guest User" userId="" providerId="Windows Live" clId="Web-{C57B7DB6-C34A-4904-B701-4B279B57F60A}" dt="2019-10-21T17:11:52.118" v="1057"/>
        <pc:sldMkLst>
          <pc:docMk/>
          <pc:sldMk cId="519493654" sldId="303"/>
        </pc:sldMkLst>
        <pc:cxnChg chg="del">
          <ac:chgData name="Guest User" userId="" providerId="Windows Live" clId="Web-{C57B7DB6-C34A-4904-B701-4B279B57F60A}" dt="2019-10-21T17:11:52.118" v="1057"/>
          <ac:cxnSpMkLst>
            <pc:docMk/>
            <pc:sldMk cId="519493654" sldId="303"/>
            <ac:cxnSpMk id="6" creationId="{00000000-0000-0000-0000-000000000000}"/>
          </ac:cxnSpMkLst>
        </pc:cxnChg>
      </pc:sldChg>
      <pc:sldChg chg="delSp">
        <pc:chgData name="Guest User" userId="" providerId="Windows Live" clId="Web-{C57B7DB6-C34A-4904-B701-4B279B57F60A}" dt="2019-10-21T17:09:46.131" v="1032"/>
        <pc:sldMkLst>
          <pc:docMk/>
          <pc:sldMk cId="4048616905" sldId="317"/>
        </pc:sldMkLst>
        <pc:cxnChg chg="del">
          <ac:chgData name="Guest User" userId="" providerId="Windows Live" clId="Web-{C57B7DB6-C34A-4904-B701-4B279B57F60A}" dt="2019-10-21T17:09:46.131" v="1032"/>
          <ac:cxnSpMkLst>
            <pc:docMk/>
            <pc:sldMk cId="4048616905" sldId="317"/>
            <ac:cxnSpMk id="6" creationId="{00000000-0000-0000-0000-000000000000}"/>
          </ac:cxnSpMkLst>
        </pc:cxnChg>
      </pc:sldChg>
      <pc:sldChg chg="delSp">
        <pc:chgData name="Guest User" userId="" providerId="Windows Live" clId="Web-{C57B7DB6-C34A-4904-B701-4B279B57F60A}" dt="2019-10-21T17:09:51.803" v="1033"/>
        <pc:sldMkLst>
          <pc:docMk/>
          <pc:sldMk cId="1024609104" sldId="318"/>
        </pc:sldMkLst>
        <pc:cxnChg chg="del">
          <ac:chgData name="Guest User" userId="" providerId="Windows Live" clId="Web-{C57B7DB6-C34A-4904-B701-4B279B57F60A}" dt="2019-10-21T17:09:51.803" v="1033"/>
          <ac:cxnSpMkLst>
            <pc:docMk/>
            <pc:sldMk cId="1024609104" sldId="318"/>
            <ac:cxnSpMk id="6" creationId="{00000000-0000-0000-0000-000000000000}"/>
          </ac:cxnSpMkLst>
        </pc:cxnChg>
      </pc:sldChg>
      <pc:sldChg chg="delSp">
        <pc:chgData name="Guest User" userId="" providerId="Windows Live" clId="Web-{C57B7DB6-C34A-4904-B701-4B279B57F60A}" dt="2019-10-21T17:09:58.069" v="1034"/>
        <pc:sldMkLst>
          <pc:docMk/>
          <pc:sldMk cId="3185607630" sldId="319"/>
        </pc:sldMkLst>
        <pc:cxnChg chg="del">
          <ac:chgData name="Guest User" userId="" providerId="Windows Live" clId="Web-{C57B7DB6-C34A-4904-B701-4B279B57F60A}" dt="2019-10-21T17:09:58.069" v="1034"/>
          <ac:cxnSpMkLst>
            <pc:docMk/>
            <pc:sldMk cId="3185607630" sldId="319"/>
            <ac:cxnSpMk id="6" creationId="{00000000-0000-0000-0000-000000000000}"/>
          </ac:cxnSpMkLst>
        </pc:cxnChg>
      </pc:sldChg>
      <pc:sldChg chg="delSp">
        <pc:chgData name="Guest User" userId="" providerId="Windows Live" clId="Web-{C57B7DB6-C34A-4904-B701-4B279B57F60A}" dt="2019-10-21T17:10:03.116" v="1035"/>
        <pc:sldMkLst>
          <pc:docMk/>
          <pc:sldMk cId="280842643" sldId="320"/>
        </pc:sldMkLst>
        <pc:cxnChg chg="del">
          <ac:chgData name="Guest User" userId="" providerId="Windows Live" clId="Web-{C57B7DB6-C34A-4904-B701-4B279B57F60A}" dt="2019-10-21T17:10:03.116" v="1035"/>
          <ac:cxnSpMkLst>
            <pc:docMk/>
            <pc:sldMk cId="280842643" sldId="320"/>
            <ac:cxnSpMk id="6" creationId="{00000000-0000-0000-0000-000000000000}"/>
          </ac:cxnSpMkLst>
        </pc:cxnChg>
      </pc:sldChg>
      <pc:sldChg chg="delSp">
        <pc:chgData name="Guest User" userId="" providerId="Windows Live" clId="Web-{C57B7DB6-C34A-4904-B701-4B279B57F60A}" dt="2019-10-21T17:11:47.805" v="1056"/>
        <pc:sldMkLst>
          <pc:docMk/>
          <pc:sldMk cId="208780381" sldId="321"/>
        </pc:sldMkLst>
        <pc:cxnChg chg="del">
          <ac:chgData name="Guest User" userId="" providerId="Windows Live" clId="Web-{C57B7DB6-C34A-4904-B701-4B279B57F60A}" dt="2019-10-21T17:11:47.805" v="1056"/>
          <ac:cxnSpMkLst>
            <pc:docMk/>
            <pc:sldMk cId="208780381" sldId="321"/>
            <ac:cxnSpMk id="6" creationId="{00000000-0000-0000-0000-000000000000}"/>
          </ac:cxnSpMkLst>
        </pc:cxnChg>
      </pc:sldChg>
      <pc:sldChg chg="delSp">
        <pc:chgData name="Guest User" userId="" providerId="Windows Live" clId="Web-{C57B7DB6-C34A-4904-B701-4B279B57F60A}" dt="2019-10-21T17:10:46.382" v="1040"/>
        <pc:sldMkLst>
          <pc:docMk/>
          <pc:sldMk cId="1832506431" sldId="324"/>
        </pc:sldMkLst>
        <pc:cxnChg chg="del">
          <ac:chgData name="Guest User" userId="" providerId="Windows Live" clId="Web-{C57B7DB6-C34A-4904-B701-4B279B57F60A}" dt="2019-10-21T17:10:46.382" v="1040"/>
          <ac:cxnSpMkLst>
            <pc:docMk/>
            <pc:sldMk cId="1832506431" sldId="324"/>
            <ac:cxnSpMk id="12" creationId="{F9C0CFE0-8D86-4223-9995-E41C2A7F1B2B}"/>
          </ac:cxnSpMkLst>
        </pc:cxnChg>
      </pc:sldChg>
      <pc:sldChg chg="delSp">
        <pc:chgData name="Guest User" userId="" providerId="Windows Live" clId="Web-{C57B7DB6-C34A-4904-B701-4B279B57F60A}" dt="2019-10-21T17:12:19.962" v="1060"/>
        <pc:sldMkLst>
          <pc:docMk/>
          <pc:sldMk cId="1347138870" sldId="325"/>
        </pc:sldMkLst>
        <pc:cxnChg chg="del">
          <ac:chgData name="Guest User" userId="" providerId="Windows Live" clId="Web-{C57B7DB6-C34A-4904-B701-4B279B57F60A}" dt="2019-10-21T17:12:19.962" v="1060"/>
          <ac:cxnSpMkLst>
            <pc:docMk/>
            <pc:sldMk cId="1347138870" sldId="325"/>
            <ac:cxnSpMk id="6" creationId="{00000000-0000-0000-0000-000000000000}"/>
          </ac:cxnSpMkLst>
        </pc:cxnChg>
      </pc:sldChg>
    </pc:docChg>
  </pc:docChgLst>
  <pc:docChgLst>
    <pc:chgData name="Guest User" providerId="Windows Live" clId="Web-{752827A0-E76B-4DEB-96C1-04CCA4A3D1F1}"/>
    <pc:docChg chg="modSld">
      <pc:chgData name="Guest User" userId="" providerId="Windows Live" clId="Web-{752827A0-E76B-4DEB-96C1-04CCA4A3D1F1}" dt="2019-10-22T16:10:29.715" v="677" actId="20577"/>
      <pc:docMkLst>
        <pc:docMk/>
      </pc:docMkLst>
      <pc:sldChg chg="modSp">
        <pc:chgData name="Guest User" userId="" providerId="Windows Live" clId="Web-{752827A0-E76B-4DEB-96C1-04CCA4A3D1F1}" dt="2019-10-22T16:10:26.981" v="675" actId="20577"/>
        <pc:sldMkLst>
          <pc:docMk/>
          <pc:sldMk cId="150962105" sldId="286"/>
        </pc:sldMkLst>
        <pc:spChg chg="mod">
          <ac:chgData name="Guest User" userId="" providerId="Windows Live" clId="Web-{752827A0-E76B-4DEB-96C1-04CCA4A3D1F1}" dt="2019-10-22T16:10:26.981" v="675" actId="20577"/>
          <ac:spMkLst>
            <pc:docMk/>
            <pc:sldMk cId="150962105" sldId="286"/>
            <ac:spMk id="7" creationId="{EE2E465B-E348-4D82-A4C0-2FDEACE55E11}"/>
          </ac:spMkLst>
        </pc:spChg>
        <pc:graphicFrameChg chg="mod modGraphic">
          <ac:chgData name="Guest User" userId="" providerId="Windows Live" clId="Web-{752827A0-E76B-4DEB-96C1-04CCA4A3D1F1}" dt="2019-10-22T16:09:48.073" v="663"/>
          <ac:graphicFrameMkLst>
            <pc:docMk/>
            <pc:sldMk cId="150962105" sldId="286"/>
            <ac:graphicFrameMk id="9" creationId="{AA4DBC49-B7D4-46A6-BBA2-F0139EF257AC}"/>
          </ac:graphicFrameMkLst>
        </pc:graphicFrameChg>
      </pc:sldChg>
    </pc:docChg>
  </pc:docChgLst>
  <pc:docChgLst>
    <pc:chgData name="Guest User" providerId="Windows Live" clId="Web-{E8191749-4CEB-4B56-A79D-E05FCD89490C}"/>
    <pc:docChg chg="modSld">
      <pc:chgData name="Guest User" userId="" providerId="Windows Live" clId="Web-{E8191749-4CEB-4B56-A79D-E05FCD89490C}" dt="2019-10-21T18:26:25.628" v="117" actId="20577"/>
      <pc:docMkLst>
        <pc:docMk/>
      </pc:docMkLst>
      <pc:sldChg chg="modSp">
        <pc:chgData name="Guest User" userId="" providerId="Windows Live" clId="Web-{E8191749-4CEB-4B56-A79D-E05FCD89490C}" dt="2019-10-21T18:18:18.264" v="27" actId="20577"/>
        <pc:sldMkLst>
          <pc:docMk/>
          <pc:sldMk cId="3907391554" sldId="293"/>
        </pc:sldMkLst>
        <pc:spChg chg="mod">
          <ac:chgData name="Guest User" userId="" providerId="Windows Live" clId="Web-{E8191749-4CEB-4B56-A79D-E05FCD89490C}" dt="2019-10-21T18:18:18.264" v="27" actId="20577"/>
          <ac:spMkLst>
            <pc:docMk/>
            <pc:sldMk cId="3907391554" sldId="293"/>
            <ac:spMk id="8" creationId="{9D8235DF-BFF8-4E6C-9739-A31ECB713B70}"/>
          </ac:spMkLst>
        </pc:spChg>
      </pc:sldChg>
      <pc:sldChg chg="modSp">
        <pc:chgData name="Guest User" userId="" providerId="Windows Live" clId="Web-{E8191749-4CEB-4B56-A79D-E05FCD89490C}" dt="2019-10-21T18:24:01.736" v="65" actId="14100"/>
        <pc:sldMkLst>
          <pc:docMk/>
          <pc:sldMk cId="3020750275" sldId="299"/>
        </pc:sldMkLst>
        <pc:spChg chg="mod">
          <ac:chgData name="Guest User" userId="" providerId="Windows Live" clId="Web-{E8191749-4CEB-4B56-A79D-E05FCD89490C}" dt="2019-10-21T18:24:01.736" v="65" actId="14100"/>
          <ac:spMkLst>
            <pc:docMk/>
            <pc:sldMk cId="3020750275" sldId="299"/>
            <ac:spMk id="8" creationId="{ED093026-7A43-4835-A6DA-B008CD30C397}"/>
          </ac:spMkLst>
        </pc:spChg>
      </pc:sldChg>
      <pc:sldChg chg="modSp">
        <pc:chgData name="Guest User" userId="" providerId="Windows Live" clId="Web-{E8191749-4CEB-4B56-A79D-E05FCD89490C}" dt="2019-10-21T18:19:37.140" v="33" actId="1076"/>
        <pc:sldMkLst>
          <pc:docMk/>
          <pc:sldMk cId="3466541022" sldId="305"/>
        </pc:sldMkLst>
        <pc:spChg chg="mod">
          <ac:chgData name="Guest User" userId="" providerId="Windows Live" clId="Web-{E8191749-4CEB-4B56-A79D-E05FCD89490C}" dt="2019-10-21T18:19:19.952" v="32" actId="14100"/>
          <ac:spMkLst>
            <pc:docMk/>
            <pc:sldMk cId="3466541022" sldId="305"/>
            <ac:spMk id="2" creationId="{1048AAD4-F106-40E4-A7E0-B93982E0D92E}"/>
          </ac:spMkLst>
        </pc:spChg>
        <pc:spChg chg="mod">
          <ac:chgData name="Guest User" userId="" providerId="Windows Live" clId="Web-{E8191749-4CEB-4B56-A79D-E05FCD89490C}" dt="2019-10-21T18:19:37.140" v="33" actId="1076"/>
          <ac:spMkLst>
            <pc:docMk/>
            <pc:sldMk cId="3466541022" sldId="305"/>
            <ac:spMk id="6" creationId="{FDC0AEEF-10A6-44A3-B127-8BACE913BC36}"/>
          </ac:spMkLst>
        </pc:spChg>
      </pc:sldChg>
      <pc:sldChg chg="modSp">
        <pc:chgData name="Guest User" userId="" providerId="Windows Live" clId="Web-{E8191749-4CEB-4B56-A79D-E05FCD89490C}" dt="2019-10-21T18:21:10.625" v="39" actId="20577"/>
        <pc:sldMkLst>
          <pc:docMk/>
          <pc:sldMk cId="793734844" sldId="306"/>
        </pc:sldMkLst>
        <pc:spChg chg="mod">
          <ac:chgData name="Guest User" userId="" providerId="Windows Live" clId="Web-{E8191749-4CEB-4B56-A79D-E05FCD89490C}" dt="2019-10-21T18:21:10.625" v="39" actId="20577"/>
          <ac:spMkLst>
            <pc:docMk/>
            <pc:sldMk cId="793734844" sldId="306"/>
            <ac:spMk id="2" creationId="{1048AAD4-F106-40E4-A7E0-B93982E0D92E}"/>
          </ac:spMkLst>
        </pc:spChg>
      </pc:sldChg>
      <pc:sldChg chg="modSp">
        <pc:chgData name="Guest User" userId="" providerId="Windows Live" clId="Web-{E8191749-4CEB-4B56-A79D-E05FCD89490C}" dt="2019-10-21T18:26:25.628" v="117" actId="20577"/>
        <pc:sldMkLst>
          <pc:docMk/>
          <pc:sldMk cId="4048616905" sldId="317"/>
        </pc:sldMkLst>
        <pc:spChg chg="mod">
          <ac:chgData name="Guest User" userId="" providerId="Windows Live" clId="Web-{E8191749-4CEB-4B56-A79D-E05FCD89490C}" dt="2019-10-21T18:26:25.628" v="117" actId="20577"/>
          <ac:spMkLst>
            <pc:docMk/>
            <pc:sldMk cId="4048616905" sldId="317"/>
            <ac:spMk id="8" creationId="{ED093026-7A43-4835-A6DA-B008CD30C397}"/>
          </ac:spMkLst>
        </pc:spChg>
      </pc:sldChg>
    </pc:docChg>
  </pc:docChgLst>
  <pc:docChgLst>
    <pc:chgData name="Guest User" providerId="Windows Live" clId="Web-{A6564B52-C8B3-457D-B4A6-C6AC5D062035}"/>
    <pc:docChg chg="addSld delSld modSld">
      <pc:chgData name="Guest User" userId="" providerId="Windows Live" clId="Web-{A6564B52-C8B3-457D-B4A6-C6AC5D062035}" dt="2019-10-22T18:32:55.151" v="1283" actId="1076"/>
      <pc:docMkLst>
        <pc:docMk/>
      </pc:docMkLst>
      <pc:sldChg chg="addSp delSp modSp">
        <pc:chgData name="Guest User" userId="" providerId="Windows Live" clId="Web-{A6564B52-C8B3-457D-B4A6-C6AC5D062035}" dt="2019-10-22T18:32:55.151" v="1283" actId="1076"/>
        <pc:sldMkLst>
          <pc:docMk/>
          <pc:sldMk cId="2315811820" sldId="279"/>
        </pc:sldMkLst>
        <pc:picChg chg="add del mod">
          <ac:chgData name="Guest User" userId="" providerId="Windows Live" clId="Web-{A6564B52-C8B3-457D-B4A6-C6AC5D062035}" dt="2019-10-22T18:32:55.151" v="1283" actId="1076"/>
          <ac:picMkLst>
            <pc:docMk/>
            <pc:sldMk cId="2315811820" sldId="279"/>
            <ac:picMk id="6" creationId="{356AC39B-55AF-4CB7-ACE4-9CAE6F60F965}"/>
          </ac:picMkLst>
        </pc:picChg>
      </pc:sldChg>
      <pc:sldChg chg="modSp">
        <pc:chgData name="Guest User" userId="" providerId="Windows Live" clId="Web-{A6564B52-C8B3-457D-B4A6-C6AC5D062035}" dt="2019-10-22T15:37:55.961" v="19" actId="20577"/>
        <pc:sldMkLst>
          <pc:docMk/>
          <pc:sldMk cId="2643524296" sldId="280"/>
        </pc:sldMkLst>
        <pc:spChg chg="mod">
          <ac:chgData name="Guest User" userId="" providerId="Windows Live" clId="Web-{A6564B52-C8B3-457D-B4A6-C6AC5D062035}" dt="2019-10-22T15:37:55.961" v="19" actId="20577"/>
          <ac:spMkLst>
            <pc:docMk/>
            <pc:sldMk cId="2643524296" sldId="280"/>
            <ac:spMk id="7" creationId="{2003A957-195F-4BEC-8602-B3ADF13B21A3}"/>
          </ac:spMkLst>
        </pc:spChg>
      </pc:sldChg>
      <pc:sldChg chg="modSp">
        <pc:chgData name="Guest User" userId="" providerId="Windows Live" clId="Web-{A6564B52-C8B3-457D-B4A6-C6AC5D062035}" dt="2019-10-22T15:32:11.576" v="8" actId="20577"/>
        <pc:sldMkLst>
          <pc:docMk/>
          <pc:sldMk cId="4117956284" sldId="281"/>
        </pc:sldMkLst>
        <pc:spChg chg="mod">
          <ac:chgData name="Guest User" userId="" providerId="Windows Live" clId="Web-{A6564B52-C8B3-457D-B4A6-C6AC5D062035}" dt="2019-10-22T15:32:11.576" v="8" actId="20577"/>
          <ac:spMkLst>
            <pc:docMk/>
            <pc:sldMk cId="4117956284" sldId="281"/>
            <ac:spMk id="7" creationId="{59754DD0-93E7-47C9-A17D-B545D6177817}"/>
          </ac:spMkLst>
        </pc:spChg>
      </pc:sldChg>
      <pc:sldChg chg="addSp modSp add del">
        <pc:chgData name="Guest User" userId="" providerId="Windows Live" clId="Web-{A6564B52-C8B3-457D-B4A6-C6AC5D062035}" dt="2019-10-22T15:51:39.142" v="176"/>
        <pc:sldMkLst>
          <pc:docMk/>
          <pc:sldMk cId="150962105" sldId="286"/>
        </pc:sldMkLst>
        <pc:spChg chg="add mod">
          <ac:chgData name="Guest User" userId="" providerId="Windows Live" clId="Web-{A6564B52-C8B3-457D-B4A6-C6AC5D062035}" dt="2019-10-22T15:42:40.641" v="135" actId="20577"/>
          <ac:spMkLst>
            <pc:docMk/>
            <pc:sldMk cId="150962105" sldId="286"/>
            <ac:spMk id="7" creationId="{EE2E465B-E348-4D82-A4C0-2FDEACE55E11}"/>
          </ac:spMkLst>
        </pc:spChg>
        <pc:graphicFrameChg chg="add mod modGraphic">
          <ac:chgData name="Guest User" userId="" providerId="Windows Live" clId="Web-{A6564B52-C8B3-457D-B4A6-C6AC5D062035}" dt="2019-10-22T15:44:55.333" v="150"/>
          <ac:graphicFrameMkLst>
            <pc:docMk/>
            <pc:sldMk cId="150962105" sldId="286"/>
            <ac:graphicFrameMk id="9" creationId="{AA4DBC49-B7D4-46A6-BBA2-F0139EF257AC}"/>
          </ac:graphicFrameMkLst>
        </pc:graphicFrameChg>
      </pc:sldChg>
      <pc:sldChg chg="modSp">
        <pc:chgData name="Guest User" userId="" providerId="Windows Live" clId="Web-{A6564B52-C8B3-457D-B4A6-C6AC5D062035}" dt="2019-10-22T16:38:17.805" v="1274" actId="20577"/>
        <pc:sldMkLst>
          <pc:docMk/>
          <pc:sldMk cId="745613280" sldId="335"/>
        </pc:sldMkLst>
        <pc:spChg chg="mod">
          <ac:chgData name="Guest User" userId="" providerId="Windows Live" clId="Web-{A6564B52-C8B3-457D-B4A6-C6AC5D062035}" dt="2019-10-22T16:38:17.805" v="1274" actId="20577"/>
          <ac:spMkLst>
            <pc:docMk/>
            <pc:sldMk cId="745613280" sldId="335"/>
            <ac:spMk id="7" creationId="{59754DD0-93E7-47C9-A17D-B545D6177817}"/>
          </ac:spMkLst>
        </pc:spChg>
      </pc:sldChg>
      <pc:sldChg chg="addSp delSp modSp new add del">
        <pc:chgData name="Guest User" userId="" providerId="Windows Live" clId="Web-{A6564B52-C8B3-457D-B4A6-C6AC5D062035}" dt="2019-10-22T15:52:02.033" v="178"/>
        <pc:sldMkLst>
          <pc:docMk/>
          <pc:sldMk cId="1470305381" sldId="336"/>
        </pc:sldMkLst>
        <pc:spChg chg="del">
          <ac:chgData name="Guest User" userId="" providerId="Windows Live" clId="Web-{A6564B52-C8B3-457D-B4A6-C6AC5D062035}" dt="2019-10-22T15:48:38.559" v="161"/>
          <ac:spMkLst>
            <pc:docMk/>
            <pc:sldMk cId="1470305381" sldId="336"/>
            <ac:spMk id="2" creationId="{CC7C159E-CF74-4FE9-8BEB-2EC020D9DA16}"/>
          </ac:spMkLst>
        </pc:spChg>
        <pc:graphicFrameChg chg="add mod ord modGraphic">
          <ac:chgData name="Guest User" userId="" providerId="Windows Live" clId="Web-{A6564B52-C8B3-457D-B4A6-C6AC5D062035}" dt="2019-10-22T15:51:03.250" v="173"/>
          <ac:graphicFrameMkLst>
            <pc:docMk/>
            <pc:sldMk cId="1470305381" sldId="336"/>
            <ac:graphicFrameMk id="6" creationId="{0C14E90D-40F3-4F83-8251-4C07F17ABAA1}"/>
          </ac:graphicFrameMkLst>
        </pc:graphicFrameChg>
      </pc:sldChg>
      <pc:sldChg chg="addSp delSp modSp new del">
        <pc:chgData name="Guest User" userId="" providerId="Windows Live" clId="Web-{A6564B52-C8B3-457D-B4A6-C6AC5D062035}" dt="2019-10-22T15:46:55.540" v="159"/>
        <pc:sldMkLst>
          <pc:docMk/>
          <pc:sldMk cId="1727497556" sldId="336"/>
        </pc:sldMkLst>
        <pc:spChg chg="del">
          <ac:chgData name="Guest User" userId="" providerId="Windows Live" clId="Web-{A6564B52-C8B3-457D-B4A6-C6AC5D062035}" dt="2019-10-22T15:45:59.835" v="151"/>
          <ac:spMkLst>
            <pc:docMk/>
            <pc:sldMk cId="1727497556" sldId="336"/>
            <ac:spMk id="2" creationId="{8E65E344-A2AB-4B74-BC00-244E2A2D2CD3}"/>
          </ac:spMkLst>
        </pc:spChg>
        <pc:graphicFrameChg chg="add mod ord modGraphic">
          <ac:chgData name="Guest User" userId="" providerId="Windows Live" clId="Web-{A6564B52-C8B3-457D-B4A6-C6AC5D062035}" dt="2019-10-22T15:46:48.133" v="158"/>
          <ac:graphicFrameMkLst>
            <pc:docMk/>
            <pc:sldMk cId="1727497556" sldId="336"/>
            <ac:graphicFrameMk id="6" creationId="{226A994F-52B2-46F7-A334-D6CA982968E2}"/>
          </ac:graphicFrameMkLst>
        </pc:graphicFrameChg>
      </pc:sldChg>
    </pc:docChg>
  </pc:docChgLst>
  <pc:docChgLst>
    <pc:chgData name="Guest User" providerId="Windows Live" clId="Web-{DEF5D87C-9D57-4A59-B5AC-6B88F1C06E87}"/>
    <pc:docChg chg="addSld delSld modSld sldOrd">
      <pc:chgData name="Guest User" userId="" providerId="Windows Live" clId="Web-{DEF5D87C-9D57-4A59-B5AC-6B88F1C06E87}" dt="2019-10-20T21:11:59.646" v="1515" actId="20577"/>
      <pc:docMkLst>
        <pc:docMk/>
      </pc:docMkLst>
      <pc:sldChg chg="del">
        <pc:chgData name="Guest User" userId="" providerId="Windows Live" clId="Web-{DEF5D87C-9D57-4A59-B5AC-6B88F1C06E87}" dt="2019-10-20T18:53:23.708" v="458"/>
        <pc:sldMkLst>
          <pc:docMk/>
          <pc:sldMk cId="1600614388" sldId="270"/>
        </pc:sldMkLst>
      </pc:sldChg>
      <pc:sldChg chg="ord">
        <pc:chgData name="Guest User" userId="" providerId="Windows Live" clId="Web-{DEF5D87C-9D57-4A59-B5AC-6B88F1C06E87}" dt="2019-10-20T20:15:17.879" v="885"/>
        <pc:sldMkLst>
          <pc:docMk/>
          <pc:sldMk cId="2486760491" sldId="271"/>
        </pc:sldMkLst>
      </pc:sldChg>
      <pc:sldChg chg="ord">
        <pc:chgData name="Guest User" userId="" providerId="Windows Live" clId="Web-{DEF5D87C-9D57-4A59-B5AC-6B88F1C06E87}" dt="2019-10-20T20:17:24.146" v="906"/>
        <pc:sldMkLst>
          <pc:docMk/>
          <pc:sldMk cId="3982827416" sldId="272"/>
        </pc:sldMkLst>
      </pc:sldChg>
      <pc:sldChg chg="addSp delSp modSp ord">
        <pc:chgData name="Guest User" userId="" providerId="Windows Live" clId="Web-{DEF5D87C-9D57-4A59-B5AC-6B88F1C06E87}" dt="2019-10-20T20:11:38.798" v="870"/>
        <pc:sldMkLst>
          <pc:docMk/>
          <pc:sldMk cId="1724663503" sldId="273"/>
        </pc:sldMkLst>
        <pc:picChg chg="add mod">
          <ac:chgData name="Guest User" userId="" providerId="Windows Live" clId="Web-{DEF5D87C-9D57-4A59-B5AC-6B88F1C06E87}" dt="2019-10-20T20:07:53.609" v="845" actId="14100"/>
          <ac:picMkLst>
            <pc:docMk/>
            <pc:sldMk cId="1724663503" sldId="273"/>
            <ac:picMk id="5" creationId="{3DA72B2B-F99B-497B-9E6F-EDC5F6EB7645}"/>
          </ac:picMkLst>
        </pc:picChg>
        <pc:picChg chg="del">
          <ac:chgData name="Guest User" userId="" providerId="Windows Live" clId="Web-{DEF5D87C-9D57-4A59-B5AC-6B88F1C06E87}" dt="2019-10-20T20:06:13.983" v="838"/>
          <ac:picMkLst>
            <pc:docMk/>
            <pc:sldMk cId="1724663503" sldId="273"/>
            <ac:picMk id="7" creationId="{00000000-0000-0000-0000-000000000000}"/>
          </ac:picMkLst>
        </pc:picChg>
      </pc:sldChg>
      <pc:sldChg chg="ord">
        <pc:chgData name="Guest User" userId="" providerId="Windows Live" clId="Web-{DEF5D87C-9D57-4A59-B5AC-6B88F1C06E87}" dt="2019-10-20T20:17:42.599" v="907"/>
        <pc:sldMkLst>
          <pc:docMk/>
          <pc:sldMk cId="636798320" sldId="274"/>
        </pc:sldMkLst>
      </pc:sldChg>
      <pc:sldChg chg="ord">
        <pc:chgData name="Guest User" userId="" providerId="Windows Live" clId="Web-{DEF5D87C-9D57-4A59-B5AC-6B88F1C06E87}" dt="2019-10-20T20:11:38.798" v="869"/>
        <pc:sldMkLst>
          <pc:docMk/>
          <pc:sldMk cId="4278757000" sldId="278"/>
        </pc:sldMkLst>
      </pc:sldChg>
      <pc:sldChg chg="modSp ord">
        <pc:chgData name="Guest User" userId="" providerId="Windows Live" clId="Web-{DEF5D87C-9D57-4A59-B5AC-6B88F1C06E87}" dt="2019-10-20T21:11:59.646" v="1515" actId="20577"/>
        <pc:sldMkLst>
          <pc:docMk/>
          <pc:sldMk cId="2315811820" sldId="279"/>
        </pc:sldMkLst>
        <pc:spChg chg="mod">
          <ac:chgData name="Guest User" userId="" providerId="Windows Live" clId="Web-{DEF5D87C-9D57-4A59-B5AC-6B88F1C06E87}" dt="2019-10-20T21:11:59.646" v="1515" actId="20577"/>
          <ac:spMkLst>
            <pc:docMk/>
            <pc:sldMk cId="2315811820" sldId="279"/>
            <ac:spMk id="5" creationId="{00000000-0000-0000-0000-000000000000}"/>
          </ac:spMkLst>
        </pc:spChg>
      </pc:sldChg>
      <pc:sldChg chg="ord">
        <pc:chgData name="Guest User" userId="" providerId="Windows Live" clId="Web-{DEF5D87C-9D57-4A59-B5AC-6B88F1C06E87}" dt="2019-10-20T20:09:26.125" v="863"/>
        <pc:sldMkLst>
          <pc:docMk/>
          <pc:sldMk cId="2643524296" sldId="280"/>
        </pc:sldMkLst>
      </pc:sldChg>
      <pc:sldChg chg="ord">
        <pc:chgData name="Guest User" userId="" providerId="Windows Live" clId="Web-{DEF5D87C-9D57-4A59-B5AC-6B88F1C06E87}" dt="2019-10-20T20:12:01.236" v="871"/>
        <pc:sldMkLst>
          <pc:docMk/>
          <pc:sldMk cId="4117956284" sldId="281"/>
        </pc:sldMkLst>
      </pc:sldChg>
      <pc:sldChg chg="ord">
        <pc:chgData name="Guest User" userId="" providerId="Windows Live" clId="Web-{DEF5D87C-9D57-4A59-B5AC-6B88F1C06E87}" dt="2019-10-20T20:11:38.798" v="868"/>
        <pc:sldMkLst>
          <pc:docMk/>
          <pc:sldMk cId="2054532041" sldId="282"/>
        </pc:sldMkLst>
      </pc:sldChg>
      <pc:sldChg chg="ord">
        <pc:chgData name="Guest User" userId="" providerId="Windows Live" clId="Web-{DEF5D87C-9D57-4A59-B5AC-6B88F1C06E87}" dt="2019-10-20T20:11:38.798" v="867"/>
        <pc:sldMkLst>
          <pc:docMk/>
          <pc:sldMk cId="749098475" sldId="283"/>
        </pc:sldMkLst>
      </pc:sldChg>
      <pc:sldChg chg="ord">
        <pc:chgData name="Guest User" userId="" providerId="Windows Live" clId="Web-{DEF5D87C-9D57-4A59-B5AC-6B88F1C06E87}" dt="2019-10-20T20:12:06.299" v="872"/>
        <pc:sldMkLst>
          <pc:docMk/>
          <pc:sldMk cId="1077806375" sldId="284"/>
        </pc:sldMkLst>
      </pc:sldChg>
      <pc:sldChg chg="ord">
        <pc:chgData name="Guest User" userId="" providerId="Windows Live" clId="Web-{DEF5D87C-9D57-4A59-B5AC-6B88F1C06E87}" dt="2019-10-20T20:11:38.783" v="864"/>
        <pc:sldMkLst>
          <pc:docMk/>
          <pc:sldMk cId="1633553722" sldId="285"/>
        </pc:sldMkLst>
      </pc:sldChg>
      <pc:sldChg chg="modSp ord modNotes">
        <pc:chgData name="Guest User" userId="" providerId="Windows Live" clId="Web-{DEF5D87C-9D57-4A59-B5AC-6B88F1C06E87}" dt="2019-10-20T20:47:30.257" v="1335"/>
        <pc:sldMkLst>
          <pc:docMk/>
          <pc:sldMk cId="838917514" sldId="287"/>
        </pc:sldMkLst>
        <pc:spChg chg="mod">
          <ac:chgData name="Guest User" userId="" providerId="Windows Live" clId="Web-{DEF5D87C-9D57-4A59-B5AC-6B88F1C06E87}" dt="2019-10-20T20:25:26.103" v="939" actId="20577"/>
          <ac:spMkLst>
            <pc:docMk/>
            <pc:sldMk cId="838917514" sldId="287"/>
            <ac:spMk id="5" creationId="{00000000-0000-0000-0000-000000000000}"/>
          </ac:spMkLst>
        </pc:spChg>
      </pc:sldChg>
      <pc:sldChg chg="ord">
        <pc:chgData name="Guest User" userId="" providerId="Windows Live" clId="Web-{DEF5D87C-9D57-4A59-B5AC-6B88F1C06E87}" dt="2019-10-20T20:15:17.879" v="886"/>
        <pc:sldMkLst>
          <pc:docMk/>
          <pc:sldMk cId="3812817785" sldId="288"/>
        </pc:sldMkLst>
      </pc:sldChg>
      <pc:sldChg chg="ord">
        <pc:chgData name="Guest User" userId="" providerId="Windows Live" clId="Web-{DEF5D87C-9D57-4A59-B5AC-6B88F1C06E87}" dt="2019-10-20T20:17:24.146" v="904"/>
        <pc:sldMkLst>
          <pc:docMk/>
          <pc:sldMk cId="3919412709" sldId="289"/>
        </pc:sldMkLst>
      </pc:sldChg>
      <pc:sldChg chg="addSp delSp modSp add del ord">
        <pc:chgData name="Guest User" userId="" providerId="Windows Live" clId="Web-{DEF5D87C-9D57-4A59-B5AC-6B88F1C06E87}" dt="2019-10-20T20:17:24.146" v="905"/>
        <pc:sldMkLst>
          <pc:docMk/>
          <pc:sldMk cId="949723720" sldId="290"/>
        </pc:sldMkLst>
        <pc:spChg chg="mod">
          <ac:chgData name="Guest User" userId="" providerId="Windows Live" clId="Web-{DEF5D87C-9D57-4A59-B5AC-6B88F1C06E87}" dt="2019-10-20T19:32:29.807" v="677" actId="20577"/>
          <ac:spMkLst>
            <pc:docMk/>
            <pc:sldMk cId="949723720" sldId="290"/>
            <ac:spMk id="4" creationId="{00000000-0000-0000-0000-000000000000}"/>
          </ac:spMkLst>
        </pc:spChg>
        <pc:spChg chg="mod">
          <ac:chgData name="Guest User" userId="" providerId="Windows Live" clId="Web-{DEF5D87C-9D57-4A59-B5AC-6B88F1C06E87}" dt="2019-10-20T19:35:24.700" v="689" actId="20577"/>
          <ac:spMkLst>
            <pc:docMk/>
            <pc:sldMk cId="949723720" sldId="290"/>
            <ac:spMk id="5" creationId="{00000000-0000-0000-0000-000000000000}"/>
          </ac:spMkLst>
        </pc:spChg>
        <pc:spChg chg="add del mod">
          <ac:chgData name="Guest User" userId="" providerId="Windows Live" clId="Web-{DEF5D87C-9D57-4A59-B5AC-6B88F1C06E87}" dt="2019-10-20T19:05:42.106" v="549"/>
          <ac:spMkLst>
            <pc:docMk/>
            <pc:sldMk cId="949723720" sldId="290"/>
            <ac:spMk id="7" creationId="{5B691CD3-150B-48D0-A807-83990F6ABBA1}"/>
          </ac:spMkLst>
        </pc:spChg>
        <pc:spChg chg="add del">
          <ac:chgData name="Guest User" userId="" providerId="Windows Live" clId="Web-{DEF5D87C-9D57-4A59-B5AC-6B88F1C06E87}" dt="2019-10-20T19:11:24.249" v="558"/>
          <ac:spMkLst>
            <pc:docMk/>
            <pc:sldMk cId="949723720" sldId="290"/>
            <ac:spMk id="9" creationId="{99675D3A-014D-4500-9397-C182C7612CD0}"/>
          </ac:spMkLst>
        </pc:spChg>
        <pc:spChg chg="add mod">
          <ac:chgData name="Guest User" userId="" providerId="Windows Live" clId="Web-{DEF5D87C-9D57-4A59-B5AC-6B88F1C06E87}" dt="2019-10-20T19:35:21.153" v="688" actId="20577"/>
          <ac:spMkLst>
            <pc:docMk/>
            <pc:sldMk cId="949723720" sldId="290"/>
            <ac:spMk id="10" creationId="{7CBB0C9B-172F-4F81-9EE3-10E37CF309B1}"/>
          </ac:spMkLst>
        </pc:spChg>
        <pc:cxnChg chg="mod">
          <ac:chgData name="Guest User" userId="" providerId="Windows Live" clId="Web-{DEF5D87C-9D57-4A59-B5AC-6B88F1C06E87}" dt="2019-10-20T19:35:14.200" v="686" actId="1076"/>
          <ac:cxnSpMkLst>
            <pc:docMk/>
            <pc:sldMk cId="949723720" sldId="290"/>
            <ac:cxnSpMk id="6" creationId="{00000000-0000-0000-0000-000000000000}"/>
          </ac:cxnSpMkLst>
        </pc:cxnChg>
      </pc:sldChg>
      <pc:sldChg chg="ord">
        <pc:chgData name="Guest User" userId="" providerId="Windows Live" clId="Web-{DEF5D87C-9D57-4A59-B5AC-6B88F1C06E87}" dt="2019-10-20T20:15:17.879" v="879"/>
        <pc:sldMkLst>
          <pc:docMk/>
          <pc:sldMk cId="627864752" sldId="292"/>
        </pc:sldMkLst>
      </pc:sldChg>
      <pc:sldChg chg="modNotes">
        <pc:chgData name="Guest User" userId="" providerId="Windows Live" clId="Web-{DEF5D87C-9D57-4A59-B5AC-6B88F1C06E87}" dt="2019-10-20T19:58:02.591" v="832"/>
        <pc:sldMkLst>
          <pc:docMk/>
          <pc:sldMk cId="3907391554" sldId="293"/>
        </pc:sldMkLst>
      </pc:sldChg>
      <pc:sldChg chg="addSp delSp modSp ord modNotes">
        <pc:chgData name="Guest User" userId="" providerId="Windows Live" clId="Web-{DEF5D87C-9D57-4A59-B5AC-6B88F1C06E87}" dt="2019-10-20T20:46:28.725" v="1310"/>
        <pc:sldMkLst>
          <pc:docMk/>
          <pc:sldMk cId="705406948" sldId="294"/>
        </pc:sldMkLst>
        <pc:spChg chg="del">
          <ac:chgData name="Guest User" userId="" providerId="Windows Live" clId="Web-{DEF5D87C-9D57-4A59-B5AC-6B88F1C06E87}" dt="2019-10-20T20:33:04.530" v="960"/>
          <ac:spMkLst>
            <pc:docMk/>
            <pc:sldMk cId="705406948" sldId="294"/>
            <ac:spMk id="4" creationId="{00000000-0000-0000-0000-000000000000}"/>
          </ac:spMkLst>
        </pc:spChg>
        <pc:spChg chg="mod">
          <ac:chgData name="Guest User" userId="" providerId="Windows Live" clId="Web-{DEF5D87C-9D57-4A59-B5AC-6B88F1C06E87}" dt="2019-10-20T20:43:35.020" v="1240" actId="1076"/>
          <ac:spMkLst>
            <pc:docMk/>
            <pc:sldMk cId="705406948" sldId="294"/>
            <ac:spMk id="7" creationId="{D3535FEF-D89D-4AA8-A9BC-A065856C7BF1}"/>
          </ac:spMkLst>
        </pc:spChg>
        <pc:spChg chg="mod">
          <ac:chgData name="Guest User" userId="" providerId="Windows Live" clId="Web-{DEF5D87C-9D57-4A59-B5AC-6B88F1C06E87}" dt="2019-10-20T20:43:09.114" v="1233" actId="1076"/>
          <ac:spMkLst>
            <pc:docMk/>
            <pc:sldMk cId="705406948" sldId="294"/>
            <ac:spMk id="8" creationId="{9D8235DF-BFF8-4E6C-9739-A31ECB713B70}"/>
          </ac:spMkLst>
        </pc:spChg>
        <pc:spChg chg="add mod">
          <ac:chgData name="Guest User" userId="" providerId="Windows Live" clId="Web-{DEF5D87C-9D57-4A59-B5AC-6B88F1C06E87}" dt="2019-10-20T20:33:20.186" v="966" actId="1076"/>
          <ac:spMkLst>
            <pc:docMk/>
            <pc:sldMk cId="705406948" sldId="294"/>
            <ac:spMk id="10" creationId="{A3CEE1B4-EAC8-47C1-ADFB-08160B296A04}"/>
          </ac:spMkLst>
        </pc:spChg>
        <pc:picChg chg="add mod">
          <ac:chgData name="Guest User" userId="" providerId="Windows Live" clId="Web-{DEF5D87C-9D57-4A59-B5AC-6B88F1C06E87}" dt="2019-10-20T20:43:28.911" v="1239" actId="1076"/>
          <ac:picMkLst>
            <pc:docMk/>
            <pc:sldMk cId="705406948" sldId="294"/>
            <ac:picMk id="13" creationId="{E7753C97-6461-46AC-B60B-D26910E0B141}"/>
          </ac:picMkLst>
        </pc:picChg>
        <pc:cxnChg chg="del">
          <ac:chgData name="Guest User" userId="" providerId="Windows Live" clId="Web-{DEF5D87C-9D57-4A59-B5AC-6B88F1C06E87}" dt="2019-10-20T20:33:11.249" v="964"/>
          <ac:cxnSpMkLst>
            <pc:docMk/>
            <pc:sldMk cId="705406948" sldId="294"/>
            <ac:cxnSpMk id="6" creationId="{00000000-0000-0000-0000-000000000000}"/>
          </ac:cxnSpMkLst>
        </pc:cxnChg>
        <pc:cxnChg chg="add mod">
          <ac:chgData name="Guest User" userId="" providerId="Windows Live" clId="Web-{DEF5D87C-9D57-4A59-B5AC-6B88F1C06E87}" dt="2019-10-20T20:33:20.186" v="967" actId="1076"/>
          <ac:cxnSpMkLst>
            <pc:docMk/>
            <pc:sldMk cId="705406948" sldId="294"/>
            <ac:cxnSpMk id="12" creationId="{F9C0CFE0-8D86-4223-9995-E41C2A7F1B2B}"/>
          </ac:cxnSpMkLst>
        </pc:cxnChg>
      </pc:sldChg>
      <pc:sldChg chg="modSp add del ord modNotes">
        <pc:chgData name="Guest User" userId="" providerId="Windows Live" clId="Web-{DEF5D87C-9D57-4A59-B5AC-6B88F1C06E87}" dt="2019-10-20T21:03:45.688" v="1513" actId="20577"/>
        <pc:sldMkLst>
          <pc:docMk/>
          <pc:sldMk cId="2502843467" sldId="295"/>
        </pc:sldMkLst>
        <pc:spChg chg="mod">
          <ac:chgData name="Guest User" userId="" providerId="Windows Live" clId="Web-{DEF5D87C-9D57-4A59-B5AC-6B88F1C06E87}" dt="2019-10-20T21:03:45.688" v="1513" actId="20577"/>
          <ac:spMkLst>
            <pc:docMk/>
            <pc:sldMk cId="2502843467" sldId="295"/>
            <ac:spMk id="2" creationId="{EF5BC6B7-E993-4254-B1D1-C3F5E9CB7335}"/>
          </ac:spMkLst>
        </pc:spChg>
      </pc:sldChg>
      <pc:sldChg chg="del ord">
        <pc:chgData name="Guest User" userId="" providerId="Windows Live" clId="Web-{DEF5D87C-9D57-4A59-B5AC-6B88F1C06E87}" dt="2019-10-20T20:15:58.285" v="891"/>
        <pc:sldMkLst>
          <pc:docMk/>
          <pc:sldMk cId="1811119657" sldId="296"/>
        </pc:sldMkLst>
      </pc:sldChg>
      <pc:sldChg chg="del ord">
        <pc:chgData name="Guest User" userId="" providerId="Windows Live" clId="Web-{DEF5D87C-9D57-4A59-B5AC-6B88F1C06E87}" dt="2019-10-20T20:16:11.379" v="892"/>
        <pc:sldMkLst>
          <pc:docMk/>
          <pc:sldMk cId="590568358" sldId="297"/>
        </pc:sldMkLst>
      </pc:sldChg>
      <pc:sldChg chg="modSp ord modNotes">
        <pc:chgData name="Guest User" userId="" providerId="Windows Live" clId="Web-{DEF5D87C-9D57-4A59-B5AC-6B88F1C06E87}" dt="2019-10-20T21:03:49.298" v="1514" actId="20577"/>
        <pc:sldMkLst>
          <pc:docMk/>
          <pc:sldMk cId="798070838" sldId="298"/>
        </pc:sldMkLst>
        <pc:spChg chg="mod">
          <ac:chgData name="Guest User" userId="" providerId="Windows Live" clId="Web-{DEF5D87C-9D57-4A59-B5AC-6B88F1C06E87}" dt="2019-10-20T21:03:49.298" v="1514" actId="20577"/>
          <ac:spMkLst>
            <pc:docMk/>
            <pc:sldMk cId="798070838" sldId="298"/>
            <ac:spMk id="2" creationId="{EF5BC6B7-E993-4254-B1D1-C3F5E9CB7335}"/>
          </ac:spMkLst>
        </pc:spChg>
      </pc:sldChg>
      <pc:sldChg chg="addSp delSp modSp ord modNotes">
        <pc:chgData name="Guest User" userId="" providerId="Windows Live" clId="Web-{DEF5D87C-9D57-4A59-B5AC-6B88F1C06E87}" dt="2019-10-20T18:38:25.075" v="303"/>
        <pc:sldMkLst>
          <pc:docMk/>
          <pc:sldMk cId="3020750275" sldId="299"/>
        </pc:sldMkLst>
        <pc:spChg chg="del mod">
          <ac:chgData name="Guest User" userId="" providerId="Windows Live" clId="Web-{DEF5D87C-9D57-4A59-B5AC-6B88F1C06E87}" dt="2019-10-20T18:16:37.469" v="38"/>
          <ac:spMkLst>
            <pc:docMk/>
            <pc:sldMk cId="3020750275" sldId="299"/>
            <ac:spMk id="5" creationId="{00000000-0000-0000-0000-000000000000}"/>
          </ac:spMkLst>
        </pc:spChg>
        <pc:spChg chg="add del mod">
          <ac:chgData name="Guest User" userId="" providerId="Windows Live" clId="Web-{DEF5D87C-9D57-4A59-B5AC-6B88F1C06E87}" dt="2019-10-20T18:16:16.375" v="37"/>
          <ac:spMkLst>
            <pc:docMk/>
            <pc:sldMk cId="3020750275" sldId="299"/>
            <ac:spMk id="7" creationId="{7E68CD4D-E247-4D09-B04C-90A193F98AD8}"/>
          </ac:spMkLst>
        </pc:spChg>
        <pc:spChg chg="add mod">
          <ac:chgData name="Guest User" userId="" providerId="Windows Live" clId="Web-{DEF5D87C-9D57-4A59-B5AC-6B88F1C06E87}" dt="2019-10-20T18:28:35.711" v="210" actId="20577"/>
          <ac:spMkLst>
            <pc:docMk/>
            <pc:sldMk cId="3020750275" sldId="299"/>
            <ac:spMk id="8" creationId="{ED093026-7A43-4835-A6DA-B008CD30C397}"/>
          </ac:spMkLst>
        </pc:spChg>
      </pc:sldChg>
      <pc:sldChg chg="modSp ord">
        <pc:chgData name="Guest User" userId="" providerId="Windows Live" clId="Web-{DEF5D87C-9D57-4A59-B5AC-6B88F1C06E87}" dt="2019-10-20T20:16:23.161" v="899" actId="20577"/>
        <pc:sldMkLst>
          <pc:docMk/>
          <pc:sldMk cId="3405901032" sldId="300"/>
        </pc:sldMkLst>
        <pc:spChg chg="mod">
          <ac:chgData name="Guest User" userId="" providerId="Windows Live" clId="Web-{DEF5D87C-9D57-4A59-B5AC-6B88F1C06E87}" dt="2019-10-20T20:16:23.161" v="899" actId="20577"/>
          <ac:spMkLst>
            <pc:docMk/>
            <pc:sldMk cId="3405901032" sldId="300"/>
            <ac:spMk id="8" creationId="{9D8235DF-BFF8-4E6C-9739-A31ECB713B70}"/>
          </ac:spMkLst>
        </pc:spChg>
      </pc:sldChg>
      <pc:sldChg chg="modSp ord">
        <pc:chgData name="Guest User" userId="" providerId="Windows Live" clId="Web-{DEF5D87C-9D57-4A59-B5AC-6B88F1C06E87}" dt="2019-10-20T20:17:58.037" v="909"/>
        <pc:sldMkLst>
          <pc:docMk/>
          <pc:sldMk cId="446754111" sldId="301"/>
        </pc:sldMkLst>
        <pc:spChg chg="mod">
          <ac:chgData name="Guest User" userId="" providerId="Windows Live" clId="Web-{DEF5D87C-9D57-4A59-B5AC-6B88F1C06E87}" dt="2019-10-20T20:08:47.094" v="854" actId="14100"/>
          <ac:spMkLst>
            <pc:docMk/>
            <pc:sldMk cId="446754111" sldId="301"/>
            <ac:spMk id="2" creationId="{B7C1162D-250F-4E69-AE4D-11D6AF9501E6}"/>
          </ac:spMkLst>
        </pc:spChg>
        <pc:spChg chg="mod">
          <ac:chgData name="Guest User" userId="" providerId="Windows Live" clId="Web-{DEF5D87C-9D57-4A59-B5AC-6B88F1C06E87}" dt="2019-10-20T20:08:25.500" v="847" actId="20577"/>
          <ac:spMkLst>
            <pc:docMk/>
            <pc:sldMk cId="446754111" sldId="301"/>
            <ac:spMk id="6" creationId="{D420E04F-E674-4560-A6BE-A83075E3A262}"/>
          </ac:spMkLst>
        </pc:spChg>
      </pc:sldChg>
      <pc:sldChg chg="ord">
        <pc:chgData name="Guest User" userId="" providerId="Windows Live" clId="Web-{DEF5D87C-9D57-4A59-B5AC-6B88F1C06E87}" dt="2019-10-20T20:17:58.037" v="908"/>
        <pc:sldMkLst>
          <pc:docMk/>
          <pc:sldMk cId="3000046581" sldId="302"/>
        </pc:sldMkLst>
      </pc:sldChg>
      <pc:sldChg chg="addSp delSp modSp ord">
        <pc:chgData name="Guest User" userId="" providerId="Windows Live" clId="Web-{DEF5D87C-9D57-4A59-B5AC-6B88F1C06E87}" dt="2019-10-20T20:17:24.146" v="901"/>
        <pc:sldMkLst>
          <pc:docMk/>
          <pc:sldMk cId="519493654" sldId="303"/>
        </pc:sldMkLst>
        <pc:spChg chg="mod">
          <ac:chgData name="Guest User" userId="" providerId="Windows Live" clId="Web-{DEF5D87C-9D57-4A59-B5AC-6B88F1C06E87}" dt="2019-10-20T19:23:14.287" v="607" actId="1076"/>
          <ac:spMkLst>
            <pc:docMk/>
            <pc:sldMk cId="519493654" sldId="303"/>
            <ac:spMk id="4" creationId="{00000000-0000-0000-0000-000000000000}"/>
          </ac:spMkLst>
        </pc:spChg>
        <pc:spChg chg="mod">
          <ac:chgData name="Guest User" userId="" providerId="Windows Live" clId="Web-{DEF5D87C-9D57-4A59-B5AC-6B88F1C06E87}" dt="2019-10-20T19:12:40.297" v="595" actId="1076"/>
          <ac:spMkLst>
            <pc:docMk/>
            <pc:sldMk cId="519493654" sldId="303"/>
            <ac:spMk id="5" creationId="{00000000-0000-0000-0000-000000000000}"/>
          </ac:spMkLst>
        </pc:spChg>
        <pc:spChg chg="add del">
          <ac:chgData name="Guest User" userId="" providerId="Windows Live" clId="Web-{DEF5D87C-9D57-4A59-B5AC-6B88F1C06E87}" dt="2019-10-20T19:11:33.187" v="562"/>
          <ac:spMkLst>
            <pc:docMk/>
            <pc:sldMk cId="519493654" sldId="303"/>
            <ac:spMk id="8" creationId="{5C319E57-E301-4260-AAA3-71E6D269965C}"/>
          </ac:spMkLst>
        </pc:spChg>
        <pc:picChg chg="add mod">
          <ac:chgData name="Guest User" userId="" providerId="Windows Live" clId="Web-{DEF5D87C-9D57-4A59-B5AC-6B88F1C06E87}" dt="2019-10-20T19:22:57.115" v="605" actId="14100"/>
          <ac:picMkLst>
            <pc:docMk/>
            <pc:sldMk cId="519493654" sldId="303"/>
            <ac:picMk id="9" creationId="{A6D2CA20-F002-4D71-8FF8-BF70C91B153A}"/>
          </ac:picMkLst>
        </pc:picChg>
        <pc:picChg chg="add mod">
          <ac:chgData name="Guest User" userId="" providerId="Windows Live" clId="Web-{DEF5D87C-9D57-4A59-B5AC-6B88F1C06E87}" dt="2019-10-20T19:22:50.255" v="602" actId="1076"/>
          <ac:picMkLst>
            <pc:docMk/>
            <pc:sldMk cId="519493654" sldId="303"/>
            <ac:picMk id="11" creationId="{DBE0B15C-9B46-4B3C-B02C-E7B40E714634}"/>
          </ac:picMkLst>
        </pc:picChg>
        <pc:picChg chg="add mod">
          <ac:chgData name="Guest User" userId="" providerId="Windows Live" clId="Web-{DEF5D87C-9D57-4A59-B5AC-6B88F1C06E87}" dt="2019-10-20T19:23:00.802" v="606" actId="1076"/>
          <ac:picMkLst>
            <pc:docMk/>
            <pc:sldMk cId="519493654" sldId="303"/>
            <ac:picMk id="13" creationId="{C91D1EA5-17A8-4D9A-BCB1-135BC9811509}"/>
          </ac:picMkLst>
        </pc:picChg>
        <pc:cxnChg chg="mod">
          <ac:chgData name="Guest User" userId="" providerId="Windows Live" clId="Web-{DEF5D87C-9D57-4A59-B5AC-6B88F1C06E87}" dt="2019-10-20T19:23:14.287" v="608" actId="1076"/>
          <ac:cxnSpMkLst>
            <pc:docMk/>
            <pc:sldMk cId="519493654" sldId="303"/>
            <ac:cxnSpMk id="6" creationId="{00000000-0000-0000-0000-000000000000}"/>
          </ac:cxnSpMkLst>
        </pc:cxnChg>
      </pc:sldChg>
      <pc:sldChg chg="modSp ord">
        <pc:chgData name="Guest User" userId="" providerId="Windows Live" clId="Web-{DEF5D87C-9D57-4A59-B5AC-6B88F1C06E87}" dt="2019-10-20T20:15:17.879" v="884"/>
        <pc:sldMkLst>
          <pc:docMk/>
          <pc:sldMk cId="4223513982" sldId="304"/>
        </pc:sldMkLst>
        <pc:spChg chg="mod">
          <ac:chgData name="Guest User" userId="" providerId="Windows Live" clId="Web-{DEF5D87C-9D57-4A59-B5AC-6B88F1C06E87}" dt="2019-10-20T19:59:29.041" v="837" actId="20577"/>
          <ac:spMkLst>
            <pc:docMk/>
            <pc:sldMk cId="4223513982" sldId="304"/>
            <ac:spMk id="2" creationId="{71FDB166-92C3-44D2-A634-D27F20BDA0CC}"/>
          </ac:spMkLst>
        </pc:spChg>
      </pc:sldChg>
      <pc:sldChg chg="modSp ord">
        <pc:chgData name="Guest User" userId="" providerId="Windows Live" clId="Web-{DEF5D87C-9D57-4A59-B5AC-6B88F1C06E87}" dt="2019-10-20T18:11:33.498" v="2" actId="20577"/>
        <pc:sldMkLst>
          <pc:docMk/>
          <pc:sldMk cId="3466541022" sldId="305"/>
        </pc:sldMkLst>
        <pc:spChg chg="mod">
          <ac:chgData name="Guest User" userId="" providerId="Windows Live" clId="Web-{DEF5D87C-9D57-4A59-B5AC-6B88F1C06E87}" dt="2019-10-20T18:11:33.498" v="2" actId="20577"/>
          <ac:spMkLst>
            <pc:docMk/>
            <pc:sldMk cId="3466541022" sldId="305"/>
            <ac:spMk id="2" creationId="{1048AAD4-F106-40E4-A7E0-B93982E0D92E}"/>
          </ac:spMkLst>
        </pc:spChg>
      </pc:sldChg>
      <pc:sldChg chg="ord">
        <pc:chgData name="Guest User" userId="" providerId="Windows Live" clId="Web-{DEF5D87C-9D57-4A59-B5AC-6B88F1C06E87}" dt="2019-10-20T18:11:50.029" v="3"/>
        <pc:sldMkLst>
          <pc:docMk/>
          <pc:sldMk cId="793734844" sldId="306"/>
        </pc:sldMkLst>
      </pc:sldChg>
      <pc:sldChg chg="ord">
        <pc:chgData name="Guest User" userId="" providerId="Windows Live" clId="Web-{DEF5D87C-9D57-4A59-B5AC-6B88F1C06E87}" dt="2019-10-20T20:15:17.879" v="883"/>
        <pc:sldMkLst>
          <pc:docMk/>
          <pc:sldMk cId="1502148758" sldId="307"/>
        </pc:sldMkLst>
      </pc:sldChg>
      <pc:sldChg chg="ord">
        <pc:chgData name="Guest User" userId="" providerId="Windows Live" clId="Web-{DEF5D87C-9D57-4A59-B5AC-6B88F1C06E87}" dt="2019-10-20T20:15:17.879" v="876"/>
        <pc:sldMkLst>
          <pc:docMk/>
          <pc:sldMk cId="1978979627" sldId="308"/>
        </pc:sldMkLst>
      </pc:sldChg>
      <pc:sldChg chg="modNotes">
        <pc:chgData name="Guest User" userId="" providerId="Windows Live" clId="Web-{DEF5D87C-9D57-4A59-B5AC-6B88F1C06E87}" dt="2019-10-20T20:20:31.616" v="926"/>
        <pc:sldMkLst>
          <pc:docMk/>
          <pc:sldMk cId="3222374086" sldId="310"/>
        </pc:sldMkLst>
      </pc:sldChg>
      <pc:sldChg chg="modNotes">
        <pc:chgData name="Guest User" userId="" providerId="Windows Live" clId="Web-{DEF5D87C-9D57-4A59-B5AC-6B88F1C06E87}" dt="2019-10-20T20:20:23.366" v="924"/>
        <pc:sldMkLst>
          <pc:docMk/>
          <pc:sldMk cId="3119526337" sldId="312"/>
        </pc:sldMkLst>
      </pc:sldChg>
      <pc:sldChg chg="del ord">
        <pc:chgData name="Guest User" userId="" providerId="Windows Live" clId="Web-{DEF5D87C-9D57-4A59-B5AC-6B88F1C06E87}" dt="2019-10-20T20:19:20.412" v="919"/>
        <pc:sldMkLst>
          <pc:docMk/>
          <pc:sldMk cId="232193011" sldId="313"/>
        </pc:sldMkLst>
      </pc:sldChg>
      <pc:sldChg chg="delSp modNotes">
        <pc:chgData name="Guest User" userId="" providerId="Windows Live" clId="Web-{DEF5D87C-9D57-4A59-B5AC-6B88F1C06E87}" dt="2019-10-20T20:20:45.663" v="928"/>
        <pc:sldMkLst>
          <pc:docMk/>
          <pc:sldMk cId="1234063508" sldId="314"/>
        </pc:sldMkLst>
        <pc:graphicFrameChg chg="del">
          <ac:chgData name="Guest User" userId="" providerId="Windows Live" clId="Web-{DEF5D87C-9D57-4A59-B5AC-6B88F1C06E87}" dt="2019-10-20T19:57:21.993" v="807"/>
          <ac:graphicFrameMkLst>
            <pc:docMk/>
            <pc:sldMk cId="1234063508" sldId="314"/>
            <ac:graphicFrameMk id="11" creationId="{0D50D324-E357-4544-AD07-CBAD5589C054}"/>
          </ac:graphicFrameMkLst>
        </pc:graphicFrameChg>
      </pc:sldChg>
      <pc:sldChg chg="modSp add replId modNotes">
        <pc:chgData name="Guest User" userId="" providerId="Windows Live" clId="Web-{DEF5D87C-9D57-4A59-B5AC-6B88F1C06E87}" dt="2019-10-20T18:44:15.766" v="347" actId="14100"/>
        <pc:sldMkLst>
          <pc:docMk/>
          <pc:sldMk cId="4048616905" sldId="317"/>
        </pc:sldMkLst>
        <pc:spChg chg="mod">
          <ac:chgData name="Guest User" userId="" providerId="Windows Live" clId="Web-{DEF5D87C-9D57-4A59-B5AC-6B88F1C06E87}" dt="2019-10-20T18:44:15.766" v="347" actId="14100"/>
          <ac:spMkLst>
            <pc:docMk/>
            <pc:sldMk cId="4048616905" sldId="317"/>
            <ac:spMk id="8" creationId="{ED093026-7A43-4835-A6DA-B008CD30C397}"/>
          </ac:spMkLst>
        </pc:spChg>
      </pc:sldChg>
      <pc:sldChg chg="addSp delSp modSp add replId modNotes">
        <pc:chgData name="Guest User" userId="" providerId="Windows Live" clId="Web-{DEF5D87C-9D57-4A59-B5AC-6B88F1C06E87}" dt="2019-10-20T20:22:33.352" v="929" actId="20577"/>
        <pc:sldMkLst>
          <pc:docMk/>
          <pc:sldMk cId="1024609104" sldId="318"/>
        </pc:sldMkLst>
        <pc:spChg chg="add del mod">
          <ac:chgData name="Guest User" userId="" providerId="Windows Live" clId="Web-{DEF5D87C-9D57-4A59-B5AC-6B88F1C06E87}" dt="2019-10-20T20:22:33.352" v="929" actId="20577"/>
          <ac:spMkLst>
            <pc:docMk/>
            <pc:sldMk cId="1024609104" sldId="318"/>
            <ac:spMk id="8" creationId="{ED093026-7A43-4835-A6DA-B008CD30C397}"/>
          </ac:spMkLst>
        </pc:spChg>
      </pc:sldChg>
      <pc:sldChg chg="new del">
        <pc:chgData name="Guest User" userId="" providerId="Windows Live" clId="Web-{DEF5D87C-9D57-4A59-B5AC-6B88F1C06E87}" dt="2019-10-20T18:53:21.099" v="457"/>
        <pc:sldMkLst>
          <pc:docMk/>
          <pc:sldMk cId="848499174" sldId="319"/>
        </pc:sldMkLst>
      </pc:sldChg>
      <pc:sldChg chg="modSp add replId modNotes">
        <pc:chgData name="Guest User" userId="" providerId="Windows Live" clId="Web-{DEF5D87C-9D57-4A59-B5AC-6B88F1C06E87}" dt="2019-10-20T19:03:03.589" v="537"/>
        <pc:sldMkLst>
          <pc:docMk/>
          <pc:sldMk cId="3185607630" sldId="319"/>
        </pc:sldMkLst>
        <pc:spChg chg="mod">
          <ac:chgData name="Guest User" userId="" providerId="Windows Live" clId="Web-{DEF5D87C-9D57-4A59-B5AC-6B88F1C06E87}" dt="2019-10-20T18:54:20.475" v="489" actId="20577"/>
          <ac:spMkLst>
            <pc:docMk/>
            <pc:sldMk cId="3185607630" sldId="319"/>
            <ac:spMk id="8" creationId="{ED093026-7A43-4835-A6DA-B008CD30C397}"/>
          </ac:spMkLst>
        </pc:spChg>
      </pc:sldChg>
      <pc:sldChg chg="addSp delSp modSp add replId modNotes">
        <pc:chgData name="Guest User" userId="" providerId="Windows Live" clId="Web-{DEF5D87C-9D57-4A59-B5AC-6B88F1C06E87}" dt="2019-10-20T19:27:25.898" v="661"/>
        <pc:sldMkLst>
          <pc:docMk/>
          <pc:sldMk cId="280842643" sldId="320"/>
        </pc:sldMkLst>
        <pc:spChg chg="mod">
          <ac:chgData name="Guest User" userId="" providerId="Windows Live" clId="Web-{DEF5D87C-9D57-4A59-B5AC-6B88F1C06E87}" dt="2019-10-20T18:58:03.117" v="521" actId="20577"/>
          <ac:spMkLst>
            <pc:docMk/>
            <pc:sldMk cId="280842643" sldId="320"/>
            <ac:spMk id="4" creationId="{00000000-0000-0000-0000-000000000000}"/>
          </ac:spMkLst>
        </pc:spChg>
        <pc:spChg chg="del">
          <ac:chgData name="Guest User" userId="" providerId="Windows Live" clId="Web-{DEF5D87C-9D57-4A59-B5AC-6B88F1C06E87}" dt="2019-10-20T18:55:38.569" v="492"/>
          <ac:spMkLst>
            <pc:docMk/>
            <pc:sldMk cId="280842643" sldId="320"/>
            <ac:spMk id="8" creationId="{ED093026-7A43-4835-A6DA-B008CD30C397}"/>
          </ac:spMkLst>
        </pc:spChg>
        <pc:spChg chg="add mod">
          <ac:chgData name="Guest User" userId="" providerId="Windows Live" clId="Web-{DEF5D87C-9D57-4A59-B5AC-6B88F1C06E87}" dt="2019-10-20T19:23:38.053" v="612" actId="1076"/>
          <ac:spMkLst>
            <pc:docMk/>
            <pc:sldMk cId="280842643" sldId="320"/>
            <ac:spMk id="11" creationId="{0B506F5A-A49C-43F9-9D95-F33A003D5613}"/>
          </ac:spMkLst>
        </pc:spChg>
        <pc:spChg chg="add mod">
          <ac:chgData name="Guest User" userId="" providerId="Windows Live" clId="Web-{DEF5D87C-9D57-4A59-B5AC-6B88F1C06E87}" dt="2019-10-20T19:23:38.084" v="613" actId="1076"/>
          <ac:spMkLst>
            <pc:docMk/>
            <pc:sldMk cId="280842643" sldId="320"/>
            <ac:spMk id="16" creationId="{2B14C8F0-FDD2-43CC-ADF4-93DF11B3BACA}"/>
          </ac:spMkLst>
        </pc:spChg>
        <pc:spChg chg="add mod">
          <ac:chgData name="Guest User" userId="" providerId="Windows Live" clId="Web-{DEF5D87C-9D57-4A59-B5AC-6B88F1C06E87}" dt="2019-10-20T19:26:20.117" v="659" actId="1076"/>
          <ac:spMkLst>
            <pc:docMk/>
            <pc:sldMk cId="280842643" sldId="320"/>
            <ac:spMk id="17" creationId="{F4666A46-4EEC-4CC3-856B-7133F5DE35A0}"/>
          </ac:spMkLst>
        </pc:spChg>
        <pc:spChg chg="add mod">
          <ac:chgData name="Guest User" userId="" providerId="Windows Live" clId="Web-{DEF5D87C-9D57-4A59-B5AC-6B88F1C06E87}" dt="2019-10-20T19:25:19.288" v="635" actId="14100"/>
          <ac:spMkLst>
            <pc:docMk/>
            <pc:sldMk cId="280842643" sldId="320"/>
            <ac:spMk id="18" creationId="{3055464F-A6FC-4DBE-84A7-EB7CC11F096C}"/>
          </ac:spMkLst>
        </pc:spChg>
        <pc:graphicFrameChg chg="add mod modGraphic">
          <ac:chgData name="Guest User" userId="" providerId="Windows Live" clId="Web-{DEF5D87C-9D57-4A59-B5AC-6B88F1C06E87}" dt="2019-10-20T19:25:22.022" v="636" actId="1076"/>
          <ac:graphicFrameMkLst>
            <pc:docMk/>
            <pc:sldMk cId="280842643" sldId="320"/>
            <ac:graphicFrameMk id="7" creationId="{E43B4528-CB5B-4804-92FA-6C1A84F023DF}"/>
          </ac:graphicFrameMkLst>
        </pc:graphicFrameChg>
        <pc:graphicFrameChg chg="add del mod">
          <ac:chgData name="Guest User" userId="" providerId="Windows Live" clId="Web-{DEF5D87C-9D57-4A59-B5AC-6B88F1C06E87}" dt="2019-10-20T18:56:35.413" v="504"/>
          <ac:graphicFrameMkLst>
            <pc:docMk/>
            <pc:sldMk cId="280842643" sldId="320"/>
            <ac:graphicFrameMk id="10" creationId="{BD8DBB17-725A-4719-B4EC-ACC4C59333D2}"/>
          </ac:graphicFrameMkLst>
        </pc:graphicFrameChg>
        <pc:graphicFrameChg chg="add del mod">
          <ac:chgData name="Guest User" userId="" providerId="Windows Live" clId="Web-{DEF5D87C-9D57-4A59-B5AC-6B88F1C06E87}" dt="2019-10-20T18:56:42.788" v="506"/>
          <ac:graphicFrameMkLst>
            <pc:docMk/>
            <pc:sldMk cId="280842643" sldId="320"/>
            <ac:graphicFrameMk id="13" creationId="{7D59CC64-F364-4E98-A0BA-CBE52F0A89FC}"/>
          </ac:graphicFrameMkLst>
        </pc:graphicFrameChg>
        <pc:graphicFrameChg chg="add del mod modGraphic">
          <ac:chgData name="Guest User" userId="" providerId="Windows Live" clId="Web-{DEF5D87C-9D57-4A59-B5AC-6B88F1C06E87}" dt="2019-10-20T18:56:27.663" v="503"/>
          <ac:graphicFrameMkLst>
            <pc:docMk/>
            <pc:sldMk cId="280842643" sldId="320"/>
            <ac:graphicFrameMk id="15" creationId="{9C506888-5A2C-4ED1-94D4-704F3A71D96A}"/>
          </ac:graphicFrameMkLst>
        </pc:graphicFrameChg>
      </pc:sldChg>
      <pc:sldChg chg="addSp delSp modSp add ord replId">
        <pc:chgData name="Guest User" userId="" providerId="Windows Live" clId="Web-{DEF5D87C-9D57-4A59-B5AC-6B88F1C06E87}" dt="2019-10-20T20:17:24.146" v="902"/>
        <pc:sldMkLst>
          <pc:docMk/>
          <pc:sldMk cId="208780381" sldId="321"/>
        </pc:sldMkLst>
        <pc:spChg chg="del">
          <ac:chgData name="Guest User" userId="" providerId="Windows Live" clId="Web-{DEF5D87C-9D57-4A59-B5AC-6B88F1C06E87}" dt="2019-10-20T19:32:38.558" v="678"/>
          <ac:spMkLst>
            <pc:docMk/>
            <pc:sldMk cId="208780381" sldId="321"/>
            <ac:spMk id="4" creationId="{00000000-0000-0000-0000-000000000000}"/>
          </ac:spMkLst>
        </pc:spChg>
        <pc:spChg chg="del">
          <ac:chgData name="Guest User" userId="" providerId="Windows Live" clId="Web-{DEF5D87C-9D57-4A59-B5AC-6B88F1C06E87}" dt="2019-10-20T19:42:54.969" v="695"/>
          <ac:spMkLst>
            <pc:docMk/>
            <pc:sldMk cId="208780381" sldId="321"/>
            <ac:spMk id="5" creationId="{00000000-0000-0000-0000-000000000000}"/>
          </ac:spMkLst>
        </pc:spChg>
        <pc:spChg chg="add">
          <ac:chgData name="Guest User" userId="" providerId="Windows Live" clId="Web-{DEF5D87C-9D57-4A59-B5AC-6B88F1C06E87}" dt="2019-10-20T19:32:39.464" v="679"/>
          <ac:spMkLst>
            <pc:docMk/>
            <pc:sldMk cId="208780381" sldId="321"/>
            <ac:spMk id="8" creationId="{E672691D-9204-4224-8D4B-ABC41FE3CA4E}"/>
          </ac:spMkLst>
        </pc:spChg>
        <pc:spChg chg="add del mod">
          <ac:chgData name="Guest User" userId="" providerId="Windows Live" clId="Web-{DEF5D87C-9D57-4A59-B5AC-6B88F1C06E87}" dt="2019-10-20T19:49:20.317" v="759"/>
          <ac:spMkLst>
            <pc:docMk/>
            <pc:sldMk cId="208780381" sldId="321"/>
            <ac:spMk id="11" creationId="{EFE8D7A9-277B-46DA-B273-A3500312D5A4}"/>
          </ac:spMkLst>
        </pc:spChg>
        <pc:spChg chg="add del mod">
          <ac:chgData name="Guest User" userId="" providerId="Windows Live" clId="Web-{DEF5D87C-9D57-4A59-B5AC-6B88F1C06E87}" dt="2019-10-20T19:43:41.361" v="721"/>
          <ac:spMkLst>
            <pc:docMk/>
            <pc:sldMk cId="208780381" sldId="321"/>
            <ac:spMk id="13" creationId="{02959C28-D08F-46FF-98D6-7F87301A5337}"/>
          </ac:spMkLst>
        </pc:spChg>
        <pc:spChg chg="add del mod">
          <ac:chgData name="Guest User" userId="" providerId="Windows Live" clId="Web-{DEF5D87C-9D57-4A59-B5AC-6B88F1C06E87}" dt="2019-10-20T19:43:48.626" v="724"/>
          <ac:spMkLst>
            <pc:docMk/>
            <pc:sldMk cId="208780381" sldId="321"/>
            <ac:spMk id="15" creationId="{45B0DBC8-8165-4955-9669-015605A2CE30}"/>
          </ac:spMkLst>
        </pc:spChg>
        <pc:spChg chg="add del mod">
          <ac:chgData name="Guest User" userId="" providerId="Windows Live" clId="Web-{DEF5D87C-9D57-4A59-B5AC-6B88F1C06E87}" dt="2019-10-20T19:49:21.911" v="760"/>
          <ac:spMkLst>
            <pc:docMk/>
            <pc:sldMk cId="208780381" sldId="321"/>
            <ac:spMk id="16" creationId="{CCC12D52-0CE5-49F4-9BC2-AE46C361F74E}"/>
          </ac:spMkLst>
        </pc:spChg>
        <pc:spChg chg="add">
          <ac:chgData name="Guest User" userId="" providerId="Windows Live" clId="Web-{DEF5D87C-9D57-4A59-B5AC-6B88F1C06E87}" dt="2019-10-20T19:51:12.146" v="790"/>
          <ac:spMkLst>
            <pc:docMk/>
            <pc:sldMk cId="208780381" sldId="321"/>
            <ac:spMk id="22" creationId="{B04CAC26-A57B-43AC-AAE7-9424287F0C3C}"/>
          </ac:spMkLst>
        </pc:spChg>
        <pc:spChg chg="add mod">
          <ac:chgData name="Guest User" userId="" providerId="Windows Live" clId="Web-{DEF5D87C-9D57-4A59-B5AC-6B88F1C06E87}" dt="2019-10-20T19:51:16.084" v="792" actId="1076"/>
          <ac:spMkLst>
            <pc:docMk/>
            <pc:sldMk cId="208780381" sldId="321"/>
            <ac:spMk id="24" creationId="{2D34CB05-A115-457F-8E17-88FE52591CC8}"/>
          </ac:spMkLst>
        </pc:spChg>
        <pc:picChg chg="add del mod">
          <ac:chgData name="Guest User" userId="" providerId="Windows Live" clId="Web-{DEF5D87C-9D57-4A59-B5AC-6B88F1C06E87}" dt="2019-10-20T19:49:18.536" v="758"/>
          <ac:picMkLst>
            <pc:docMk/>
            <pc:sldMk cId="208780381" sldId="321"/>
            <ac:picMk id="9" creationId="{9435E552-D0F8-418B-B7C5-858C743FD232}"/>
          </ac:picMkLst>
        </pc:picChg>
        <pc:picChg chg="add mod">
          <ac:chgData name="Guest User" userId="" providerId="Windows Live" clId="Web-{DEF5D87C-9D57-4A59-B5AC-6B88F1C06E87}" dt="2019-10-20T19:50:37.099" v="775" actId="1076"/>
          <ac:picMkLst>
            <pc:docMk/>
            <pc:sldMk cId="208780381" sldId="321"/>
            <ac:picMk id="17" creationId="{503C1CC6-558B-4E54-8096-9E43E67D2703}"/>
          </ac:picMkLst>
        </pc:picChg>
        <pc:picChg chg="add mod">
          <ac:chgData name="Guest User" userId="" providerId="Windows Live" clId="Web-{DEF5D87C-9D57-4A59-B5AC-6B88F1C06E87}" dt="2019-10-20T19:50:11.708" v="766" actId="1076"/>
          <ac:picMkLst>
            <pc:docMk/>
            <pc:sldMk cId="208780381" sldId="321"/>
            <ac:picMk id="19" creationId="{111EB70A-6C63-4821-8046-4757D4871231}"/>
          </ac:picMkLst>
        </pc:picChg>
      </pc:sldChg>
      <pc:sldChg chg="addSp delSp modSp add ord replId">
        <pc:chgData name="Guest User" userId="" providerId="Windows Live" clId="Web-{DEF5D87C-9D57-4A59-B5AC-6B88F1C06E87}" dt="2019-10-20T20:17:24.146" v="903"/>
        <pc:sldMkLst>
          <pc:docMk/>
          <pc:sldMk cId="3525342686" sldId="322"/>
        </pc:sldMkLst>
        <pc:spChg chg="del mod">
          <ac:chgData name="Guest User" userId="" providerId="Windows Live" clId="Web-{DEF5D87C-9D57-4A59-B5AC-6B88F1C06E87}" dt="2019-10-20T19:47:46.582" v="752"/>
          <ac:spMkLst>
            <pc:docMk/>
            <pc:sldMk cId="3525342686" sldId="322"/>
            <ac:spMk id="11" creationId="{EFE8D7A9-277B-46DA-B273-A3500312D5A4}"/>
          </ac:spMkLst>
        </pc:spChg>
        <pc:spChg chg="add mod">
          <ac:chgData name="Guest User" userId="" providerId="Windows Live" clId="Web-{DEF5D87C-9D57-4A59-B5AC-6B88F1C06E87}" dt="2019-10-20T19:51:07.662" v="786" actId="20577"/>
          <ac:spMkLst>
            <pc:docMk/>
            <pc:sldMk cId="3525342686" sldId="322"/>
            <ac:spMk id="12" creationId="{895B3401-08F4-4312-8381-CB21D53A256B}"/>
          </ac:spMkLst>
        </pc:spChg>
        <pc:spChg chg="del">
          <ac:chgData name="Guest User" userId="" providerId="Windows Live" clId="Web-{DEF5D87C-9D57-4A59-B5AC-6B88F1C06E87}" dt="2019-10-20T19:48:47.926" v="755"/>
          <ac:spMkLst>
            <pc:docMk/>
            <pc:sldMk cId="3525342686" sldId="322"/>
            <ac:spMk id="16" creationId="{CCC12D52-0CE5-49F4-9BC2-AE46C361F74E}"/>
          </ac:spMkLst>
        </pc:spChg>
        <pc:picChg chg="add mod">
          <ac:chgData name="Guest User" userId="" providerId="Windows Live" clId="Web-{DEF5D87C-9D57-4A59-B5AC-6B88F1C06E87}" dt="2019-10-20T19:50:23.302" v="770" actId="14100"/>
          <ac:picMkLst>
            <pc:docMk/>
            <pc:sldMk cId="3525342686" sldId="322"/>
            <ac:picMk id="4" creationId="{EE301E9D-4DD1-474F-A2F7-D1B541998578}"/>
          </ac:picMkLst>
        </pc:picChg>
        <pc:picChg chg="add mod">
          <ac:chgData name="Guest User" userId="" providerId="Windows Live" clId="Web-{DEF5D87C-9D57-4A59-B5AC-6B88F1C06E87}" dt="2019-10-20T19:50:34.333" v="774" actId="1076"/>
          <ac:picMkLst>
            <pc:docMk/>
            <pc:sldMk cId="3525342686" sldId="322"/>
            <ac:picMk id="7" creationId="{426B8703-812F-4A28-90C2-89A8F997998A}"/>
          </ac:picMkLst>
        </pc:picChg>
        <pc:picChg chg="mod">
          <ac:chgData name="Guest User" userId="" providerId="Windows Live" clId="Web-{DEF5D87C-9D57-4A59-B5AC-6B88F1C06E87}" dt="2019-10-20T19:50:29.068" v="772" actId="1076"/>
          <ac:picMkLst>
            <pc:docMk/>
            <pc:sldMk cId="3525342686" sldId="322"/>
            <ac:picMk id="9" creationId="{9435E552-D0F8-418B-B7C5-858C743FD232}"/>
          </ac:picMkLst>
        </pc:picChg>
      </pc:sldChg>
      <pc:sldChg chg="modSp add replId">
        <pc:chgData name="Guest User" userId="" providerId="Windows Live" clId="Web-{DEF5D87C-9D57-4A59-B5AC-6B88F1C06E87}" dt="2019-10-20T20:19:00.725" v="917" actId="20577"/>
        <pc:sldMkLst>
          <pc:docMk/>
          <pc:sldMk cId="1867134636" sldId="323"/>
        </pc:sldMkLst>
        <pc:spChg chg="mod">
          <ac:chgData name="Guest User" userId="" providerId="Windows Live" clId="Web-{DEF5D87C-9D57-4A59-B5AC-6B88F1C06E87}" dt="2019-10-20T20:19:00.725" v="917" actId="20577"/>
          <ac:spMkLst>
            <pc:docMk/>
            <pc:sldMk cId="1867134636" sldId="323"/>
            <ac:spMk id="5" creationId="{00000000-0000-0000-0000-000000000000}"/>
          </ac:spMkLst>
        </pc:spChg>
      </pc:sldChg>
      <pc:sldChg chg="delSp modSp add replId modNotes">
        <pc:chgData name="Guest User" userId="" providerId="Windows Live" clId="Web-{DEF5D87C-9D57-4A59-B5AC-6B88F1C06E87}" dt="2019-10-20T20:50:38.337" v="1426"/>
        <pc:sldMkLst>
          <pc:docMk/>
          <pc:sldMk cId="1832506431" sldId="324"/>
        </pc:sldMkLst>
        <pc:spChg chg="del">
          <ac:chgData name="Guest User" userId="" providerId="Windows Live" clId="Web-{DEF5D87C-9D57-4A59-B5AC-6B88F1C06E87}" dt="2019-10-20T20:34:51.406" v="985"/>
          <ac:spMkLst>
            <pc:docMk/>
            <pc:sldMk cId="1832506431" sldId="324"/>
            <ac:spMk id="7" creationId="{D3535FEF-D89D-4AA8-A9BC-A065856C7BF1}"/>
          </ac:spMkLst>
        </pc:spChg>
        <pc:spChg chg="mod">
          <ac:chgData name="Guest User" userId="" providerId="Windows Live" clId="Web-{DEF5D87C-9D57-4A59-B5AC-6B88F1C06E87}" dt="2019-10-20T20:47:20.570" v="1334" actId="14100"/>
          <ac:spMkLst>
            <pc:docMk/>
            <pc:sldMk cId="1832506431" sldId="324"/>
            <ac:spMk id="8" creationId="{9D8235DF-BFF8-4E6C-9739-A31ECB713B70}"/>
          </ac:spMkLst>
        </pc:spChg>
      </pc:sldChg>
      <pc:sldChg chg="addSp delSp modSp add del replId">
        <pc:chgData name="Guest User" userId="" providerId="Windows Live" clId="Web-{DEF5D87C-9D57-4A59-B5AC-6B88F1C06E87}" dt="2019-10-20T20:49:10.977" v="1381"/>
        <pc:sldMkLst>
          <pc:docMk/>
          <pc:sldMk cId="3413371183" sldId="325"/>
        </pc:sldMkLst>
        <pc:spChg chg="add del mod">
          <ac:chgData name="Guest User" userId="" providerId="Windows Live" clId="Web-{DEF5D87C-9D57-4A59-B5AC-6B88F1C06E87}" dt="2019-10-20T20:48:56.945" v="1379" actId="20577"/>
          <ac:spMkLst>
            <pc:docMk/>
            <pc:sldMk cId="3413371183" sldId="325"/>
            <ac:spMk id="8" creationId="{9D8235DF-BFF8-4E6C-9739-A31ECB713B70}"/>
          </ac:spMkLst>
        </pc:spChg>
      </pc:sldChg>
    </pc:docChg>
  </pc:docChgLst>
  <pc:docChgLst>
    <pc:chgData name="Guest User" providerId="Windows Live" clId="Web-{AF347EC3-C710-49AC-BF91-D2C11C382A71}"/>
    <pc:docChg chg="addSld delSld modSld sldOrd">
      <pc:chgData name="Guest User" userId="" providerId="Windows Live" clId="Web-{AF347EC3-C710-49AC-BF91-D2C11C382A71}" dt="2019-10-11T21:06:44.132" v="4493"/>
      <pc:docMkLst>
        <pc:docMk/>
      </pc:docMkLst>
      <pc:sldChg chg="addSp modSp modNotes">
        <pc:chgData name="Guest User" userId="" providerId="Windows Live" clId="Web-{AF347EC3-C710-49AC-BF91-D2C11C382A71}" dt="2019-10-11T15:46:01.897" v="836"/>
        <pc:sldMkLst>
          <pc:docMk/>
          <pc:sldMk cId="3313839282" sldId="265"/>
        </pc:sldMkLst>
        <pc:spChg chg="mod">
          <ac:chgData name="Guest User" userId="" providerId="Windows Live" clId="Web-{AF347EC3-C710-49AC-BF91-D2C11C382A71}" dt="2019-10-11T15:17:06.229" v="1" actId="20577"/>
          <ac:spMkLst>
            <pc:docMk/>
            <pc:sldMk cId="3313839282" sldId="265"/>
            <ac:spMk id="5" creationId="{00000000-0000-0000-0000-000000000000}"/>
          </ac:spMkLst>
        </pc:spChg>
        <pc:picChg chg="add mod">
          <ac:chgData name="Guest User" userId="" providerId="Windows Live" clId="Web-{AF347EC3-C710-49AC-BF91-D2C11C382A71}" dt="2019-10-11T15:17:32.198" v="5" actId="1076"/>
          <ac:picMkLst>
            <pc:docMk/>
            <pc:sldMk cId="3313839282" sldId="265"/>
            <ac:picMk id="7" creationId="{16E8400A-9AA7-41B2-B1B3-A995F91293C9}"/>
          </ac:picMkLst>
        </pc:picChg>
      </pc:sldChg>
      <pc:sldChg chg="ord modNotes">
        <pc:chgData name="Guest User" userId="" providerId="Windows Live" clId="Web-{AF347EC3-C710-49AC-BF91-D2C11C382A71}" dt="2019-10-11T19:25:07.072" v="3612"/>
        <pc:sldMkLst>
          <pc:docMk/>
          <pc:sldMk cId="1600614388" sldId="270"/>
        </pc:sldMkLst>
      </pc:sldChg>
      <pc:sldChg chg="addSp delSp modSp modNotes">
        <pc:chgData name="Guest User" userId="" providerId="Windows Live" clId="Web-{AF347EC3-C710-49AC-BF91-D2C11C382A71}" dt="2019-10-11T19:27:25.841" v="3615"/>
        <pc:sldMkLst>
          <pc:docMk/>
          <pc:sldMk cId="2486760491" sldId="271"/>
        </pc:sldMkLst>
        <pc:spChg chg="mod">
          <ac:chgData name="Guest User" userId="" providerId="Windows Live" clId="Web-{AF347EC3-C710-49AC-BF91-D2C11C382A71}" dt="2019-10-11T19:03:34.235" v="3401" actId="1076"/>
          <ac:spMkLst>
            <pc:docMk/>
            <pc:sldMk cId="2486760491" sldId="271"/>
            <ac:spMk id="4" creationId="{00000000-0000-0000-0000-000000000000}"/>
          </ac:spMkLst>
        </pc:spChg>
        <pc:spChg chg="mod">
          <ac:chgData name="Guest User" userId="" providerId="Windows Live" clId="Web-{AF347EC3-C710-49AC-BF91-D2C11C382A71}" dt="2019-10-11T19:03:22.657" v="3399" actId="20577"/>
          <ac:spMkLst>
            <pc:docMk/>
            <pc:sldMk cId="2486760491" sldId="271"/>
            <ac:spMk id="5" creationId="{00000000-0000-0000-0000-000000000000}"/>
          </ac:spMkLst>
        </pc:spChg>
        <pc:spChg chg="add mod">
          <ac:chgData name="Guest User" userId="" providerId="Windows Live" clId="Web-{AF347EC3-C710-49AC-BF91-D2C11C382A71}" dt="2019-10-11T19:04:04.454" v="3427" actId="20577"/>
          <ac:spMkLst>
            <pc:docMk/>
            <pc:sldMk cId="2486760491" sldId="271"/>
            <ac:spMk id="10" creationId="{13986EF0-0623-4E20-94B2-ABBCB02527ED}"/>
          </ac:spMkLst>
        </pc:spChg>
        <pc:spChg chg="add mod">
          <ac:chgData name="Guest User" userId="" providerId="Windows Live" clId="Web-{AF347EC3-C710-49AC-BF91-D2C11C382A71}" dt="2019-10-11T19:13:13.852" v="3517" actId="1076"/>
          <ac:spMkLst>
            <pc:docMk/>
            <pc:sldMk cId="2486760491" sldId="271"/>
            <ac:spMk id="15" creationId="{ACA24E29-22D9-4F8B-9EAA-341C29675284}"/>
          </ac:spMkLst>
        </pc:spChg>
        <pc:picChg chg="add mod">
          <ac:chgData name="Guest User" userId="" providerId="Windows Live" clId="Web-{AF347EC3-C710-49AC-BF91-D2C11C382A71}" dt="2019-10-11T19:07:08.253" v="3439" actId="1076"/>
          <ac:picMkLst>
            <pc:docMk/>
            <pc:sldMk cId="2486760491" sldId="271"/>
            <ac:picMk id="7" creationId="{06B5C30E-4874-4E76-9863-59DD7AA668F2}"/>
          </ac:picMkLst>
        </pc:picChg>
        <pc:picChg chg="add mod">
          <ac:chgData name="Guest User" userId="" providerId="Windows Live" clId="Web-{AF347EC3-C710-49AC-BF91-D2C11C382A71}" dt="2019-10-11T19:04:30.642" v="3433" actId="1076"/>
          <ac:picMkLst>
            <pc:docMk/>
            <pc:sldMk cId="2486760491" sldId="271"/>
            <ac:picMk id="11" creationId="{B9D9C9BF-1397-4796-A814-D6626AA440BE}"/>
          </ac:picMkLst>
        </pc:picChg>
        <pc:picChg chg="add mod">
          <ac:chgData name="Guest User" userId="" providerId="Windows Live" clId="Web-{AF347EC3-C710-49AC-BF91-D2C11C382A71}" dt="2019-10-11T19:04:44.564" v="3436" actId="14100"/>
          <ac:picMkLst>
            <pc:docMk/>
            <pc:sldMk cId="2486760491" sldId="271"/>
            <ac:picMk id="13" creationId="{F3DF0268-2349-419E-8202-2E8EFA27E18F}"/>
          </ac:picMkLst>
        </pc:picChg>
        <pc:cxnChg chg="del mod">
          <ac:chgData name="Guest User" userId="" providerId="Windows Live" clId="Web-{AF347EC3-C710-49AC-BF91-D2C11C382A71}" dt="2019-10-11T19:04:10.111" v="3430"/>
          <ac:cxnSpMkLst>
            <pc:docMk/>
            <pc:sldMk cId="2486760491" sldId="271"/>
            <ac:cxnSpMk id="6" creationId="{00000000-0000-0000-0000-000000000000}"/>
          </ac:cxnSpMkLst>
        </pc:cxnChg>
      </pc:sldChg>
      <pc:sldChg chg="modSp">
        <pc:chgData name="Guest User" userId="" providerId="Windows Live" clId="Web-{AF347EC3-C710-49AC-BF91-D2C11C382A71}" dt="2019-10-11T19:56:32.753" v="3943" actId="20577"/>
        <pc:sldMkLst>
          <pc:docMk/>
          <pc:sldMk cId="3982827416" sldId="272"/>
        </pc:sldMkLst>
        <pc:spChg chg="mod">
          <ac:chgData name="Guest User" userId="" providerId="Windows Live" clId="Web-{AF347EC3-C710-49AC-BF91-D2C11C382A71}" dt="2019-10-11T19:56:32.753" v="3943" actId="20577"/>
          <ac:spMkLst>
            <pc:docMk/>
            <pc:sldMk cId="3982827416" sldId="272"/>
            <ac:spMk id="5" creationId="{00000000-0000-0000-0000-000000000000}"/>
          </ac:spMkLst>
        </pc:spChg>
      </pc:sldChg>
      <pc:sldChg chg="modSp modNotes">
        <pc:chgData name="Guest User" userId="" providerId="Windows Live" clId="Web-{AF347EC3-C710-49AC-BF91-D2C11C382A71}" dt="2019-10-11T20:40:47.031" v="4378"/>
        <pc:sldMkLst>
          <pc:docMk/>
          <pc:sldMk cId="636798320" sldId="274"/>
        </pc:sldMkLst>
        <pc:spChg chg="mod">
          <ac:chgData name="Guest User" userId="" providerId="Windows Live" clId="Web-{AF347EC3-C710-49AC-BF91-D2C11C382A71}" dt="2019-10-11T20:38:12.952" v="4249" actId="20577"/>
          <ac:spMkLst>
            <pc:docMk/>
            <pc:sldMk cId="636798320" sldId="274"/>
            <ac:spMk id="5" creationId="{00000000-0000-0000-0000-000000000000}"/>
          </ac:spMkLst>
        </pc:spChg>
      </pc:sldChg>
      <pc:sldChg chg="addSp delSp modSp">
        <pc:chgData name="Guest User" userId="" providerId="Windows Live" clId="Web-{AF347EC3-C710-49AC-BF91-D2C11C382A71}" dt="2019-10-11T21:06:44.132" v="4493"/>
        <pc:sldMkLst>
          <pc:docMk/>
          <pc:sldMk cId="1817568397" sldId="276"/>
        </pc:sldMkLst>
        <pc:spChg chg="mod">
          <ac:chgData name="Guest User" userId="" providerId="Windows Live" clId="Web-{AF347EC3-C710-49AC-BF91-D2C11C382A71}" dt="2019-10-11T21:06:40.288" v="4484" actId="20577"/>
          <ac:spMkLst>
            <pc:docMk/>
            <pc:sldMk cId="1817568397" sldId="276"/>
            <ac:spMk id="5" creationId="{00000000-0000-0000-0000-000000000000}"/>
          </ac:spMkLst>
        </pc:spChg>
        <pc:spChg chg="add mod">
          <ac:chgData name="Guest User" userId="" providerId="Windows Live" clId="Web-{AF347EC3-C710-49AC-BF91-D2C11C382A71}" dt="2019-10-11T21:06:40.570" v="4487"/>
          <ac:spMkLst>
            <pc:docMk/>
            <pc:sldMk cId="1817568397" sldId="276"/>
            <ac:spMk id="9" creationId="{C13D1C15-18B5-4075-9936-A68F9C55ACF2}"/>
          </ac:spMkLst>
        </pc:spChg>
        <pc:spChg chg="add del mod">
          <ac:chgData name="Guest User" userId="" providerId="Windows Live" clId="Web-{AF347EC3-C710-49AC-BF91-D2C11C382A71}" dt="2019-10-11T21:06:44.116" v="4492"/>
          <ac:spMkLst>
            <pc:docMk/>
            <pc:sldMk cId="1817568397" sldId="276"/>
            <ac:spMk id="12" creationId="{D8D884BA-8637-474F-801B-9AAE592D57A3}"/>
          </ac:spMkLst>
        </pc:spChg>
        <pc:graphicFrameChg chg="add mod">
          <ac:chgData name="Guest User" userId="" providerId="Windows Live" clId="Web-{AF347EC3-C710-49AC-BF91-D2C11C382A71}" dt="2019-10-11T21:06:40.554" v="4485"/>
          <ac:graphicFrameMkLst>
            <pc:docMk/>
            <pc:sldMk cId="1817568397" sldId="276"/>
            <ac:graphicFrameMk id="8" creationId="{5D9B903B-15A5-44B3-802C-9015520226C0}"/>
          </ac:graphicFrameMkLst>
        </pc:graphicFrameChg>
        <pc:graphicFrameChg chg="add del mod">
          <ac:chgData name="Guest User" userId="" providerId="Windows Live" clId="Web-{AF347EC3-C710-49AC-BF91-D2C11C382A71}" dt="2019-10-11T21:06:44.132" v="4493"/>
          <ac:graphicFrameMkLst>
            <pc:docMk/>
            <pc:sldMk cId="1817568397" sldId="276"/>
            <ac:graphicFrameMk id="11" creationId="{C821703E-07AC-4DD2-A656-D569FB32A495}"/>
          </ac:graphicFrameMkLst>
        </pc:graphicFrameChg>
      </pc:sldChg>
      <pc:sldChg chg="modNotes">
        <pc:chgData name="Guest User" userId="" providerId="Windows Live" clId="Web-{AF347EC3-C710-49AC-BF91-D2C11C382A71}" dt="2019-10-11T15:39:02.081" v="705"/>
        <pc:sldMkLst>
          <pc:docMk/>
          <pc:sldMk cId="838917514" sldId="287"/>
        </pc:sldMkLst>
      </pc:sldChg>
      <pc:sldChg chg="addSp delSp modSp modNotes">
        <pc:chgData name="Guest User" userId="" providerId="Windows Live" clId="Web-{AF347EC3-C710-49AC-BF91-D2C11C382A71}" dt="2019-10-11T19:02:45.668" v="3390"/>
        <pc:sldMkLst>
          <pc:docMk/>
          <pc:sldMk cId="3812817785" sldId="288"/>
        </pc:sldMkLst>
        <pc:spChg chg="mod">
          <ac:chgData name="Guest User" userId="" providerId="Windows Live" clId="Web-{AF347EC3-C710-49AC-BF91-D2C11C382A71}" dt="2019-10-11T18:59:17.837" v="3280" actId="1076"/>
          <ac:spMkLst>
            <pc:docMk/>
            <pc:sldMk cId="3812817785" sldId="288"/>
            <ac:spMk id="4" creationId="{00000000-0000-0000-0000-000000000000}"/>
          </ac:spMkLst>
        </pc:spChg>
        <pc:spChg chg="mod">
          <ac:chgData name="Guest User" userId="" providerId="Windows Live" clId="Web-{AF347EC3-C710-49AC-BF91-D2C11C382A71}" dt="2019-10-11T18:50:41.064" v="3203" actId="20577"/>
          <ac:spMkLst>
            <pc:docMk/>
            <pc:sldMk cId="3812817785" sldId="288"/>
            <ac:spMk id="5" creationId="{00000000-0000-0000-0000-000000000000}"/>
          </ac:spMkLst>
        </pc:spChg>
        <pc:picChg chg="add del mod">
          <ac:chgData name="Guest User" userId="" providerId="Windows Live" clId="Web-{AF347EC3-C710-49AC-BF91-D2C11C382A71}" dt="2019-10-11T18:51:59.254" v="3213"/>
          <ac:picMkLst>
            <pc:docMk/>
            <pc:sldMk cId="3812817785" sldId="288"/>
            <ac:picMk id="7" creationId="{6664522B-026A-4905-B2CD-6157E1AAACC1}"/>
          </ac:picMkLst>
        </pc:picChg>
        <pc:picChg chg="add mod">
          <ac:chgData name="Guest User" userId="" providerId="Windows Live" clId="Web-{AF347EC3-C710-49AC-BF91-D2C11C382A71}" dt="2019-10-11T18:58:37.680" v="3270" actId="1076"/>
          <ac:picMkLst>
            <pc:docMk/>
            <pc:sldMk cId="3812817785" sldId="288"/>
            <ac:picMk id="9" creationId="{15669C6B-7C77-4815-96E4-BFFF06FEFD86}"/>
          </ac:picMkLst>
        </pc:picChg>
        <pc:picChg chg="add mod">
          <ac:chgData name="Guest User" userId="" providerId="Windows Live" clId="Web-{AF347EC3-C710-49AC-BF91-D2C11C382A71}" dt="2019-10-11T18:58:40.165" v="3271" actId="1076"/>
          <ac:picMkLst>
            <pc:docMk/>
            <pc:sldMk cId="3812817785" sldId="288"/>
            <ac:picMk id="11" creationId="{55C04E3C-8BEF-4656-A14D-8D1DBB2C7B6C}"/>
          </ac:picMkLst>
        </pc:picChg>
        <pc:picChg chg="add mod">
          <ac:chgData name="Guest User" userId="" providerId="Windows Live" clId="Web-{AF347EC3-C710-49AC-BF91-D2C11C382A71}" dt="2019-10-11T19:00:49.322" v="3290" actId="1076"/>
          <ac:picMkLst>
            <pc:docMk/>
            <pc:sldMk cId="3812817785" sldId="288"/>
            <ac:picMk id="13" creationId="{CD668BD3-4E85-4FD6-96AF-106778D22720}"/>
          </ac:picMkLst>
        </pc:picChg>
        <pc:picChg chg="add mod">
          <ac:chgData name="Guest User" userId="" providerId="Windows Live" clId="Web-{AF347EC3-C710-49AC-BF91-D2C11C382A71}" dt="2019-10-11T18:58:30.180" v="3268" actId="1076"/>
          <ac:picMkLst>
            <pc:docMk/>
            <pc:sldMk cId="3812817785" sldId="288"/>
            <ac:picMk id="15" creationId="{824D014F-C4E4-48EC-88A2-BCF9EBB3184A}"/>
          </ac:picMkLst>
        </pc:picChg>
        <pc:picChg chg="add mod">
          <ac:chgData name="Guest User" userId="" providerId="Windows Live" clId="Web-{AF347EC3-C710-49AC-BF91-D2C11C382A71}" dt="2019-10-11T18:58:32.462" v="3269" actId="1076"/>
          <ac:picMkLst>
            <pc:docMk/>
            <pc:sldMk cId="3812817785" sldId="288"/>
            <ac:picMk id="17" creationId="{2F988054-410D-4454-AB9E-F1A0B9F157FA}"/>
          </ac:picMkLst>
        </pc:picChg>
        <pc:picChg chg="add mod">
          <ac:chgData name="Guest User" userId="" providerId="Windows Live" clId="Web-{AF347EC3-C710-49AC-BF91-D2C11C382A71}" dt="2019-10-11T18:58:28.305" v="3267" actId="1076"/>
          <ac:picMkLst>
            <pc:docMk/>
            <pc:sldMk cId="3812817785" sldId="288"/>
            <ac:picMk id="19" creationId="{6ACF832D-3C5D-4495-ACEC-81145706B4FF}"/>
          </ac:picMkLst>
        </pc:picChg>
        <pc:picChg chg="add mod">
          <ac:chgData name="Guest User" userId="" providerId="Windows Live" clId="Web-{AF347EC3-C710-49AC-BF91-D2C11C382A71}" dt="2019-10-11T18:58:26.073" v="3266" actId="1076"/>
          <ac:picMkLst>
            <pc:docMk/>
            <pc:sldMk cId="3812817785" sldId="288"/>
            <ac:picMk id="21" creationId="{B25C16F6-48A1-40CC-B5AD-283E8E7BC39A}"/>
          </ac:picMkLst>
        </pc:picChg>
        <pc:picChg chg="add mod">
          <ac:chgData name="Guest User" userId="" providerId="Windows Live" clId="Web-{AF347EC3-C710-49AC-BF91-D2C11C382A71}" dt="2019-10-11T19:00:39.729" v="3289" actId="1076"/>
          <ac:picMkLst>
            <pc:docMk/>
            <pc:sldMk cId="3812817785" sldId="288"/>
            <ac:picMk id="23" creationId="{57227A6F-FFF5-4E22-8973-6BC782218A6A}"/>
          </ac:picMkLst>
        </pc:picChg>
        <pc:picChg chg="add mod">
          <ac:chgData name="Guest User" userId="" providerId="Windows Live" clId="Web-{AF347EC3-C710-49AC-BF91-D2C11C382A71}" dt="2019-10-11T18:59:11.634" v="3278" actId="1076"/>
          <ac:picMkLst>
            <pc:docMk/>
            <pc:sldMk cId="3812817785" sldId="288"/>
            <ac:picMk id="25" creationId="{E1261E80-252D-4FF8-B9F4-9625B2B1386D}"/>
          </ac:picMkLst>
        </pc:picChg>
        <pc:picChg chg="add mod">
          <ac:chgData name="Guest User" userId="" providerId="Windows Live" clId="Web-{AF347EC3-C710-49AC-BF91-D2C11C382A71}" dt="2019-10-11T19:00:36.963" v="3288" actId="1076"/>
          <ac:picMkLst>
            <pc:docMk/>
            <pc:sldMk cId="3812817785" sldId="288"/>
            <ac:picMk id="27" creationId="{326D30C7-2468-417D-8170-BE0FA1C05E8E}"/>
          </ac:picMkLst>
        </pc:picChg>
        <pc:cxnChg chg="mod">
          <ac:chgData name="Guest User" userId="" providerId="Windows Live" clId="Web-{AF347EC3-C710-49AC-BF91-D2C11C382A71}" dt="2019-10-11T18:59:25.259" v="3282" actId="1076"/>
          <ac:cxnSpMkLst>
            <pc:docMk/>
            <pc:sldMk cId="3812817785" sldId="288"/>
            <ac:cxnSpMk id="6" creationId="{00000000-0000-0000-0000-000000000000}"/>
          </ac:cxnSpMkLst>
        </pc:cxnChg>
      </pc:sldChg>
      <pc:sldChg chg="addSp delSp modSp">
        <pc:chgData name="Guest User" userId="" providerId="Windows Live" clId="Web-{AF347EC3-C710-49AC-BF91-D2C11C382A71}" dt="2019-10-11T20:22:46.231" v="4052"/>
        <pc:sldMkLst>
          <pc:docMk/>
          <pc:sldMk cId="3919412709" sldId="289"/>
        </pc:sldMkLst>
        <pc:spChg chg="mod ord">
          <ac:chgData name="Guest User" userId="" providerId="Windows Live" clId="Web-{AF347EC3-C710-49AC-BF91-D2C11C382A71}" dt="2019-10-11T20:22:46.231" v="4052"/>
          <ac:spMkLst>
            <pc:docMk/>
            <pc:sldMk cId="3919412709" sldId="289"/>
            <ac:spMk id="4" creationId="{00000000-0000-0000-0000-000000000000}"/>
          </ac:spMkLst>
        </pc:spChg>
        <pc:spChg chg="del mod">
          <ac:chgData name="Guest User" userId="" providerId="Windows Live" clId="Web-{AF347EC3-C710-49AC-BF91-D2C11C382A71}" dt="2019-10-11T20:09:34.300" v="3947"/>
          <ac:spMkLst>
            <pc:docMk/>
            <pc:sldMk cId="3919412709" sldId="289"/>
            <ac:spMk id="5" creationId="{00000000-0000-0000-0000-000000000000}"/>
          </ac:spMkLst>
        </pc:spChg>
        <pc:spChg chg="add mod">
          <ac:chgData name="Guest User" userId="" providerId="Windows Live" clId="Web-{AF347EC3-C710-49AC-BF91-D2C11C382A71}" dt="2019-10-11T20:22:31.200" v="4050" actId="20577"/>
          <ac:spMkLst>
            <pc:docMk/>
            <pc:sldMk cId="3919412709" sldId="289"/>
            <ac:spMk id="17" creationId="{E0AB2F42-BBEC-46C5-8F84-E5E3740444D9}"/>
          </ac:spMkLst>
        </pc:spChg>
        <pc:spChg chg="add del">
          <ac:chgData name="Guest User" userId="" providerId="Windows Live" clId="Web-{AF347EC3-C710-49AC-BF91-D2C11C382A71}" dt="2019-10-11T20:22:12.184" v="4035"/>
          <ac:spMkLst>
            <pc:docMk/>
            <pc:sldMk cId="3919412709" sldId="289"/>
            <ac:spMk id="20" creationId="{C6DB0466-4243-47F4-9524-A4CAFA1406D0}"/>
          </ac:spMkLst>
        </pc:spChg>
        <pc:spChg chg="add del">
          <ac:chgData name="Guest User" userId="" providerId="Windows Live" clId="Web-{AF347EC3-C710-49AC-BF91-D2C11C382A71}" dt="2019-10-11T20:22:10.325" v="4034"/>
          <ac:spMkLst>
            <pc:docMk/>
            <pc:sldMk cId="3919412709" sldId="289"/>
            <ac:spMk id="21" creationId="{DB491017-00FB-4642-A3FF-F9C8A3C9FED5}"/>
          </ac:spMkLst>
        </pc:spChg>
        <pc:spChg chg="add del">
          <ac:chgData name="Guest User" userId="" providerId="Windows Live" clId="Web-{AF347EC3-C710-49AC-BF91-D2C11C382A71}" dt="2019-10-11T20:22:08.668" v="4033"/>
          <ac:spMkLst>
            <pc:docMk/>
            <pc:sldMk cId="3919412709" sldId="289"/>
            <ac:spMk id="22" creationId="{7AFB5F91-D68C-418A-9281-67FD7AEA1819}"/>
          </ac:spMkLst>
        </pc:spChg>
        <pc:spChg chg="add del mod">
          <ac:chgData name="Guest User" userId="" providerId="Windows Live" clId="Web-{AF347EC3-C710-49AC-BF91-D2C11C382A71}" dt="2019-10-11T20:22:06.356" v="4032"/>
          <ac:spMkLst>
            <pc:docMk/>
            <pc:sldMk cId="3919412709" sldId="289"/>
            <ac:spMk id="23" creationId="{669EE0EA-3143-40BB-AB1E-8E0969AE6A44}"/>
          </ac:spMkLst>
        </pc:spChg>
        <pc:spChg chg="add mod">
          <ac:chgData name="Guest User" userId="" providerId="Windows Live" clId="Web-{AF347EC3-C710-49AC-BF91-D2C11C382A71}" dt="2019-10-11T20:22:23.122" v="4040" actId="20577"/>
          <ac:spMkLst>
            <pc:docMk/>
            <pc:sldMk cId="3919412709" sldId="289"/>
            <ac:spMk id="24" creationId="{1EBE4F92-3D92-4FF7-AFFD-D8D3646D4246}"/>
          </ac:spMkLst>
        </pc:spChg>
        <pc:picChg chg="add del mod">
          <ac:chgData name="Guest User" userId="" providerId="Windows Live" clId="Web-{AF347EC3-C710-49AC-BF91-D2C11C382A71}" dt="2019-10-11T20:09:59.754" v="3953"/>
          <ac:picMkLst>
            <pc:docMk/>
            <pc:sldMk cId="3919412709" sldId="289"/>
            <ac:picMk id="7" creationId="{54C035B4-388E-45C6-A881-443B989D138E}"/>
          </ac:picMkLst>
        </pc:picChg>
        <pc:picChg chg="add del mod">
          <ac:chgData name="Guest User" userId="" providerId="Windows Live" clId="Web-{AF347EC3-C710-49AC-BF91-D2C11C382A71}" dt="2019-10-11T20:22:02.668" v="4031"/>
          <ac:picMkLst>
            <pc:docMk/>
            <pc:sldMk cId="3919412709" sldId="289"/>
            <ac:picMk id="9" creationId="{E3FA8347-2A6D-419F-8D8B-E1BD5D143260}"/>
          </ac:picMkLst>
        </pc:picChg>
        <pc:picChg chg="add del mod">
          <ac:chgData name="Guest User" userId="" providerId="Windows Live" clId="Web-{AF347EC3-C710-49AC-BF91-D2C11C382A71}" dt="2019-10-11T20:15:22.211" v="3986"/>
          <ac:picMkLst>
            <pc:docMk/>
            <pc:sldMk cId="3919412709" sldId="289"/>
            <ac:picMk id="11" creationId="{33AE1931-90E4-44ED-B186-46C09B89C4F5}"/>
          </ac:picMkLst>
        </pc:picChg>
        <pc:picChg chg="add mod">
          <ac:chgData name="Guest User" userId="" providerId="Windows Live" clId="Web-{AF347EC3-C710-49AC-BF91-D2C11C382A71}" dt="2019-10-11T20:22:34.669" v="4051" actId="1076"/>
          <ac:picMkLst>
            <pc:docMk/>
            <pc:sldMk cId="3919412709" sldId="289"/>
            <ac:picMk id="13" creationId="{9195BA08-3E9F-4C7E-A9AB-7C5C13F6CC8A}"/>
          </ac:picMkLst>
        </pc:picChg>
        <pc:picChg chg="add mod">
          <ac:chgData name="Guest User" userId="" providerId="Windows Live" clId="Web-{AF347EC3-C710-49AC-BF91-D2C11C382A71}" dt="2019-10-11T20:20:07.245" v="3999" actId="1076"/>
          <ac:picMkLst>
            <pc:docMk/>
            <pc:sldMk cId="3919412709" sldId="289"/>
            <ac:picMk id="15" creationId="{E3520EC2-BFB8-44AB-9260-67C154A55C96}"/>
          </ac:picMkLst>
        </pc:picChg>
        <pc:picChg chg="add mod">
          <ac:chgData name="Guest User" userId="" providerId="Windows Live" clId="Web-{AF347EC3-C710-49AC-BF91-D2C11C382A71}" dt="2019-10-11T20:21:53.684" v="4018" actId="1076"/>
          <ac:picMkLst>
            <pc:docMk/>
            <pc:sldMk cId="3919412709" sldId="289"/>
            <ac:picMk id="18" creationId="{358F4134-AC2C-45C7-BC05-69B990E4D360}"/>
          </ac:picMkLst>
        </pc:picChg>
        <pc:cxnChg chg="del">
          <ac:chgData name="Guest User" userId="" providerId="Windows Live" clId="Web-{AF347EC3-C710-49AC-BF91-D2C11C382A71}" dt="2019-10-11T20:09:30.253" v="3946"/>
          <ac:cxnSpMkLst>
            <pc:docMk/>
            <pc:sldMk cId="3919412709" sldId="289"/>
            <ac:cxnSpMk id="6" creationId="{00000000-0000-0000-0000-000000000000}"/>
          </ac:cxnSpMkLst>
        </pc:cxnChg>
      </pc:sldChg>
      <pc:sldChg chg="addSp delSp modSp">
        <pc:chgData name="Guest User" userId="" providerId="Windows Live" clId="Web-{AF347EC3-C710-49AC-BF91-D2C11C382A71}" dt="2019-10-11T20:24:03.888" v="4056"/>
        <pc:sldMkLst>
          <pc:docMk/>
          <pc:sldMk cId="949723720" sldId="290"/>
        </pc:sldMkLst>
        <pc:spChg chg="mod">
          <ac:chgData name="Guest User" userId="" providerId="Windows Live" clId="Web-{AF347EC3-C710-49AC-BF91-D2C11C382A71}" dt="2019-10-11T20:23:45.435" v="4054" actId="14100"/>
          <ac:spMkLst>
            <pc:docMk/>
            <pc:sldMk cId="949723720" sldId="290"/>
            <ac:spMk id="5" creationId="{00000000-0000-0000-0000-000000000000}"/>
          </ac:spMkLst>
        </pc:spChg>
        <pc:graphicFrameChg chg="add del mod">
          <ac:chgData name="Guest User" userId="" providerId="Windows Live" clId="Web-{AF347EC3-C710-49AC-BF91-D2C11C382A71}" dt="2019-10-11T20:24:03.888" v="4056"/>
          <ac:graphicFrameMkLst>
            <pc:docMk/>
            <pc:sldMk cId="949723720" sldId="290"/>
            <ac:graphicFrameMk id="8" creationId="{77005BAD-83D5-4BF3-9B0F-841EADBD81A4}"/>
          </ac:graphicFrameMkLst>
        </pc:graphicFrameChg>
      </pc:sldChg>
      <pc:sldChg chg="addSp delSp modSp add replId modNotes">
        <pc:chgData name="Guest User" userId="" providerId="Windows Live" clId="Web-{AF347EC3-C710-49AC-BF91-D2C11C382A71}" dt="2019-10-11T17:59:16.071" v="1816" actId="20577"/>
        <pc:sldMkLst>
          <pc:docMk/>
          <pc:sldMk cId="627864752" sldId="292"/>
        </pc:sldMkLst>
        <pc:spChg chg="mod">
          <ac:chgData name="Guest User" userId="" providerId="Windows Live" clId="Web-{AF347EC3-C710-49AC-BF91-D2C11C382A71}" dt="2019-10-11T16:22:09.302" v="1711" actId="1076"/>
          <ac:spMkLst>
            <pc:docMk/>
            <pc:sldMk cId="627864752" sldId="292"/>
            <ac:spMk id="4" creationId="{00000000-0000-0000-0000-000000000000}"/>
          </ac:spMkLst>
        </pc:spChg>
        <pc:spChg chg="mod">
          <ac:chgData name="Guest User" userId="" providerId="Windows Live" clId="Web-{AF347EC3-C710-49AC-BF91-D2C11C382A71}" dt="2019-10-11T17:59:16.071" v="1816" actId="20577"/>
          <ac:spMkLst>
            <pc:docMk/>
            <pc:sldMk cId="627864752" sldId="292"/>
            <ac:spMk id="5" creationId="{00000000-0000-0000-0000-000000000000}"/>
          </ac:spMkLst>
        </pc:spChg>
        <pc:spChg chg="add del mod">
          <ac:chgData name="Guest User" userId="" providerId="Windows Live" clId="Web-{AF347EC3-C710-49AC-BF91-D2C11C382A71}" dt="2019-10-11T16:19:44.614" v="1696"/>
          <ac:spMkLst>
            <pc:docMk/>
            <pc:sldMk cId="627864752" sldId="292"/>
            <ac:spMk id="8" creationId="{AADF9613-6D9E-4441-B221-90DCBEBD2183}"/>
          </ac:spMkLst>
        </pc:spChg>
        <pc:picChg chg="add mod">
          <ac:chgData name="Guest User" userId="" providerId="Windows Live" clId="Web-{AF347EC3-C710-49AC-BF91-D2C11C382A71}" dt="2019-10-11T16:24:19.163" v="1718" actId="1076"/>
          <ac:picMkLst>
            <pc:docMk/>
            <pc:sldMk cId="627864752" sldId="292"/>
            <ac:picMk id="9" creationId="{7A969EAC-88E1-474A-B9D2-D34DF5D0498D}"/>
          </ac:picMkLst>
        </pc:picChg>
        <pc:cxnChg chg="mod">
          <ac:chgData name="Guest User" userId="" providerId="Windows Live" clId="Web-{AF347EC3-C710-49AC-BF91-D2C11C382A71}" dt="2019-10-11T16:22:34.459" v="1714" actId="1076"/>
          <ac:cxnSpMkLst>
            <pc:docMk/>
            <pc:sldMk cId="627864752" sldId="292"/>
            <ac:cxnSpMk id="6" creationId="{00000000-0000-0000-0000-000000000000}"/>
          </ac:cxnSpMkLst>
        </pc:cxnChg>
      </pc:sldChg>
      <pc:sldChg chg="addSp delSp modSp add replId modNotes">
        <pc:chgData name="Guest User" userId="" providerId="Windows Live" clId="Web-{AF347EC3-C710-49AC-BF91-D2C11C382A71}" dt="2019-10-11T16:09:59.907" v="1330"/>
        <pc:sldMkLst>
          <pc:docMk/>
          <pc:sldMk cId="3907391554" sldId="293"/>
        </pc:sldMkLst>
        <pc:spChg chg="mod">
          <ac:chgData name="Guest User" userId="" providerId="Windows Live" clId="Web-{AF347EC3-C710-49AC-BF91-D2C11C382A71}" dt="2019-10-11T15:20:40.824" v="24" actId="20577"/>
          <ac:spMkLst>
            <pc:docMk/>
            <pc:sldMk cId="3907391554" sldId="293"/>
            <ac:spMk id="4" creationId="{00000000-0000-0000-0000-000000000000}"/>
          </ac:spMkLst>
        </pc:spChg>
        <pc:spChg chg="add mod">
          <ac:chgData name="Guest User" userId="" providerId="Windows Live" clId="Web-{AF347EC3-C710-49AC-BF91-D2C11C382A71}" dt="2019-10-11T15:24:05.403" v="397" actId="1076"/>
          <ac:spMkLst>
            <pc:docMk/>
            <pc:sldMk cId="3907391554" sldId="293"/>
            <ac:spMk id="8" creationId="{9D8235DF-BFF8-4E6C-9739-A31ECB713B70}"/>
          </ac:spMkLst>
        </pc:spChg>
        <pc:picChg chg="del">
          <ac:chgData name="Guest User" userId="" providerId="Windows Live" clId="Web-{AF347EC3-C710-49AC-BF91-D2C11C382A71}" dt="2019-10-11T15:18:31.448" v="7"/>
          <ac:picMkLst>
            <pc:docMk/>
            <pc:sldMk cId="3907391554" sldId="293"/>
            <ac:picMk id="7" creationId="{16E8400A-9AA7-41B2-B1B3-A995F91293C9}"/>
          </ac:picMkLst>
        </pc:picChg>
      </pc:sldChg>
      <pc:sldChg chg="addSp delSp modSp add replId modNotes">
        <pc:chgData name="Guest User" userId="" providerId="Windows Live" clId="Web-{AF347EC3-C710-49AC-BF91-D2C11C382A71}" dt="2019-10-11T16:10:22.438" v="1361"/>
        <pc:sldMkLst>
          <pc:docMk/>
          <pc:sldMk cId="705406948" sldId="294"/>
        </pc:sldMkLst>
        <pc:spChg chg="mod">
          <ac:chgData name="Guest User" userId="" providerId="Windows Live" clId="Web-{AF347EC3-C710-49AC-BF91-D2C11C382A71}" dt="2019-10-11T15:32:57.204" v="691" actId="1076"/>
          <ac:spMkLst>
            <pc:docMk/>
            <pc:sldMk cId="705406948" sldId="294"/>
            <ac:spMk id="4" creationId="{00000000-0000-0000-0000-000000000000}"/>
          </ac:spMkLst>
        </pc:spChg>
        <pc:spChg chg="add mod">
          <ac:chgData name="Guest User" userId="" providerId="Windows Live" clId="Web-{AF347EC3-C710-49AC-BF91-D2C11C382A71}" dt="2019-10-11T15:33:51.207" v="697" actId="1076"/>
          <ac:spMkLst>
            <pc:docMk/>
            <pc:sldMk cId="705406948" sldId="294"/>
            <ac:spMk id="7" creationId="{D3535FEF-D89D-4AA8-A9BC-A065856C7BF1}"/>
          </ac:spMkLst>
        </pc:spChg>
        <pc:spChg chg="mod">
          <ac:chgData name="Guest User" userId="" providerId="Windows Live" clId="Web-{AF347EC3-C710-49AC-BF91-D2C11C382A71}" dt="2019-10-11T15:32:11.735" v="687" actId="1076"/>
          <ac:spMkLst>
            <pc:docMk/>
            <pc:sldMk cId="705406948" sldId="294"/>
            <ac:spMk id="8" creationId="{9D8235DF-BFF8-4E6C-9739-A31ECB713B70}"/>
          </ac:spMkLst>
        </pc:spChg>
        <pc:spChg chg="add del mod">
          <ac:chgData name="Guest User" userId="" providerId="Windows Live" clId="Web-{AF347EC3-C710-49AC-BF91-D2C11C382A71}" dt="2019-10-11T15:33:47.392" v="696"/>
          <ac:spMkLst>
            <pc:docMk/>
            <pc:sldMk cId="705406948" sldId="294"/>
            <ac:spMk id="9" creationId="{4F1B92B5-EF39-4D31-B9A0-48E9D803DF1D}"/>
          </ac:spMkLst>
        </pc:spChg>
        <pc:cxnChg chg="mod">
          <ac:chgData name="Guest User" userId="" providerId="Windows Live" clId="Web-{AF347EC3-C710-49AC-BF91-D2C11C382A71}" dt="2019-10-11T15:32:16.266" v="688" actId="1076"/>
          <ac:cxnSpMkLst>
            <pc:docMk/>
            <pc:sldMk cId="705406948" sldId="294"/>
            <ac:cxnSpMk id="6" creationId="{00000000-0000-0000-0000-000000000000}"/>
          </ac:cxnSpMkLst>
        </pc:cxnChg>
      </pc:sldChg>
      <pc:sldChg chg="addSp modSp new modNotes">
        <pc:chgData name="Guest User" userId="" providerId="Windows Live" clId="Web-{AF347EC3-C710-49AC-BF91-D2C11C382A71}" dt="2019-10-11T16:11:11.783" v="1416"/>
        <pc:sldMkLst>
          <pc:docMk/>
          <pc:sldMk cId="2502843467" sldId="295"/>
        </pc:sldMkLst>
        <pc:spChg chg="mod">
          <ac:chgData name="Guest User" userId="" providerId="Windows Live" clId="Web-{AF347EC3-C710-49AC-BF91-D2C11C382A71}" dt="2019-10-11T16:07:49.156" v="1255" actId="20577"/>
          <ac:spMkLst>
            <pc:docMk/>
            <pc:sldMk cId="2502843467" sldId="295"/>
            <ac:spMk id="2" creationId="{EF5BC6B7-E993-4254-B1D1-C3F5E9CB7335}"/>
          </ac:spMkLst>
        </pc:spChg>
        <pc:spChg chg="add mod">
          <ac:chgData name="Guest User" userId="" providerId="Windows Live" clId="Web-{AF347EC3-C710-49AC-BF91-D2C11C382A71}" dt="2019-10-11T15:47:10.632" v="863" actId="1076"/>
          <ac:spMkLst>
            <pc:docMk/>
            <pc:sldMk cId="2502843467" sldId="295"/>
            <ac:spMk id="6" creationId="{404834C6-4783-424D-8C43-72D73CB8832F}"/>
          </ac:spMkLst>
        </pc:spChg>
        <pc:cxnChg chg="add mod">
          <ac:chgData name="Guest User" userId="" providerId="Windows Live" clId="Web-{AF347EC3-C710-49AC-BF91-D2C11C382A71}" dt="2019-10-11T15:48:41.976" v="892" actId="1076"/>
          <ac:cxnSpMkLst>
            <pc:docMk/>
            <pc:sldMk cId="2502843467" sldId="295"/>
            <ac:cxnSpMk id="8" creationId="{4CE727DE-460D-484D-8806-F67ACE2F5D7A}"/>
          </ac:cxnSpMkLst>
        </pc:cxnChg>
      </pc:sldChg>
      <pc:sldChg chg="modSp add ord replId modNotes">
        <pc:chgData name="Guest User" userId="" providerId="Windows Live" clId="Web-{AF347EC3-C710-49AC-BF91-D2C11C382A71}" dt="2019-10-11T15:39:57.676" v="720" actId="20577"/>
        <pc:sldMkLst>
          <pc:docMk/>
          <pc:sldMk cId="1811119657" sldId="296"/>
        </pc:sldMkLst>
        <pc:spChg chg="mod">
          <ac:chgData name="Guest User" userId="" providerId="Windows Live" clId="Web-{AF347EC3-C710-49AC-BF91-D2C11C382A71}" dt="2019-10-11T15:39:26.503" v="708" actId="20577"/>
          <ac:spMkLst>
            <pc:docMk/>
            <pc:sldMk cId="1811119657" sldId="296"/>
            <ac:spMk id="4" creationId="{00000000-0000-0000-0000-000000000000}"/>
          </ac:spMkLst>
        </pc:spChg>
        <pc:spChg chg="mod">
          <ac:chgData name="Guest User" userId="" providerId="Windows Live" clId="Web-{AF347EC3-C710-49AC-BF91-D2C11C382A71}" dt="2019-10-11T15:39:57.676" v="720" actId="20577"/>
          <ac:spMkLst>
            <pc:docMk/>
            <pc:sldMk cId="1811119657" sldId="296"/>
            <ac:spMk id="7" creationId="{D3535FEF-D89D-4AA8-A9BC-A065856C7BF1}"/>
          </ac:spMkLst>
        </pc:spChg>
        <pc:spChg chg="mod">
          <ac:chgData name="Guest User" userId="" providerId="Windows Live" clId="Web-{AF347EC3-C710-49AC-BF91-D2C11C382A71}" dt="2019-10-11T15:39:49.394" v="711" actId="1076"/>
          <ac:spMkLst>
            <pc:docMk/>
            <pc:sldMk cId="1811119657" sldId="296"/>
            <ac:spMk id="8" creationId="{9D8235DF-BFF8-4E6C-9739-A31ECB713B70}"/>
          </ac:spMkLst>
        </pc:spChg>
        <pc:cxnChg chg="mod">
          <ac:chgData name="Guest User" userId="" providerId="Windows Live" clId="Web-{AF347EC3-C710-49AC-BF91-D2C11C382A71}" dt="2019-10-11T15:39:46.769" v="710" actId="1076"/>
          <ac:cxnSpMkLst>
            <pc:docMk/>
            <pc:sldMk cId="1811119657" sldId="296"/>
            <ac:cxnSpMk id="6" creationId="{00000000-0000-0000-0000-000000000000}"/>
          </ac:cxnSpMkLst>
        </pc:cxnChg>
      </pc:sldChg>
      <pc:sldChg chg="add replId">
        <pc:chgData name="Guest User" userId="" providerId="Windows Live" clId="Web-{AF347EC3-C710-49AC-BF91-D2C11C382A71}" dt="2019-10-11T15:40:08.707" v="722"/>
        <pc:sldMkLst>
          <pc:docMk/>
          <pc:sldMk cId="590568358" sldId="297"/>
        </pc:sldMkLst>
      </pc:sldChg>
      <pc:sldChg chg="modSp add replId modNotes">
        <pc:chgData name="Guest User" userId="" providerId="Windows Live" clId="Web-{AF347EC3-C710-49AC-BF91-D2C11C382A71}" dt="2019-10-11T16:11:54.205" v="1493"/>
        <pc:sldMkLst>
          <pc:docMk/>
          <pc:sldMk cId="798070838" sldId="298"/>
        </pc:sldMkLst>
        <pc:spChg chg="mod">
          <ac:chgData name="Guest User" userId="" providerId="Windows Live" clId="Web-{AF347EC3-C710-49AC-BF91-D2C11C382A71}" dt="2019-10-11T16:07:57.437" v="1257" actId="20577"/>
          <ac:spMkLst>
            <pc:docMk/>
            <pc:sldMk cId="798070838" sldId="298"/>
            <ac:spMk id="2" creationId="{EF5BC6B7-E993-4254-B1D1-C3F5E9CB7335}"/>
          </ac:spMkLst>
        </pc:spChg>
      </pc:sldChg>
      <pc:sldChg chg="add ord replId">
        <pc:chgData name="Guest User" userId="" providerId="Windows Live" clId="Web-{AF347EC3-C710-49AC-BF91-D2C11C382A71}" dt="2019-10-11T19:25:54.978" v="3613"/>
        <pc:sldMkLst>
          <pc:docMk/>
          <pc:sldMk cId="3020750275" sldId="299"/>
        </pc:sldMkLst>
      </pc:sldChg>
      <pc:sldChg chg="delSp modSp add replId modNotes">
        <pc:chgData name="Guest User" userId="" providerId="Windows Live" clId="Web-{AF347EC3-C710-49AC-BF91-D2C11C382A71}" dt="2019-10-11T18:03:52.902" v="2226" actId="20577"/>
        <pc:sldMkLst>
          <pc:docMk/>
          <pc:sldMk cId="3405901032" sldId="300"/>
        </pc:sldMkLst>
        <pc:spChg chg="mod">
          <ac:chgData name="Guest User" userId="" providerId="Windows Live" clId="Web-{AF347EC3-C710-49AC-BF91-D2C11C382A71}" dt="2019-10-11T18:03:41.526" v="2222" actId="1076"/>
          <ac:spMkLst>
            <pc:docMk/>
            <pc:sldMk cId="3405901032" sldId="300"/>
            <ac:spMk id="4" creationId="{00000000-0000-0000-0000-000000000000}"/>
          </ac:spMkLst>
        </pc:spChg>
        <pc:spChg chg="del mod">
          <ac:chgData name="Guest User" userId="" providerId="Windows Live" clId="Web-{AF347EC3-C710-49AC-BF91-D2C11C382A71}" dt="2019-10-11T18:01:33.119" v="1961"/>
          <ac:spMkLst>
            <pc:docMk/>
            <pc:sldMk cId="3405901032" sldId="300"/>
            <ac:spMk id="7" creationId="{D3535FEF-D89D-4AA8-A9BC-A065856C7BF1}"/>
          </ac:spMkLst>
        </pc:spChg>
        <pc:spChg chg="mod">
          <ac:chgData name="Guest User" userId="" providerId="Windows Live" clId="Web-{AF347EC3-C710-49AC-BF91-D2C11C382A71}" dt="2019-10-11T18:03:52.902" v="2226" actId="20577"/>
          <ac:spMkLst>
            <pc:docMk/>
            <pc:sldMk cId="3405901032" sldId="300"/>
            <ac:spMk id="8" creationId="{9D8235DF-BFF8-4E6C-9739-A31ECB713B70}"/>
          </ac:spMkLst>
        </pc:spChg>
        <pc:cxnChg chg="mod">
          <ac:chgData name="Guest User" userId="" providerId="Windows Live" clId="Web-{AF347EC3-C710-49AC-BF91-D2C11C382A71}" dt="2019-10-11T18:03:43.948" v="2223" actId="1076"/>
          <ac:cxnSpMkLst>
            <pc:docMk/>
            <pc:sldMk cId="3405901032" sldId="300"/>
            <ac:cxnSpMk id="6" creationId="{00000000-0000-0000-0000-000000000000}"/>
          </ac:cxnSpMkLst>
        </pc:cxnChg>
      </pc:sldChg>
      <pc:sldChg chg="addSp modSp new modNotes">
        <pc:chgData name="Guest User" userId="" providerId="Windows Live" clId="Web-{AF347EC3-C710-49AC-BF91-D2C11C382A71}" dt="2019-10-11T18:43:56.949" v="3015" actId="1076"/>
        <pc:sldMkLst>
          <pc:docMk/>
          <pc:sldMk cId="446754111" sldId="301"/>
        </pc:sldMkLst>
        <pc:spChg chg="mod">
          <ac:chgData name="Guest User" userId="" providerId="Windows Live" clId="Web-{AF347EC3-C710-49AC-BF91-D2C11C382A71}" dt="2019-10-11T18:43:56.949" v="3015" actId="1076"/>
          <ac:spMkLst>
            <pc:docMk/>
            <pc:sldMk cId="446754111" sldId="301"/>
            <ac:spMk id="2" creationId="{B7C1162D-250F-4E69-AE4D-11D6AF9501E6}"/>
          </ac:spMkLst>
        </pc:spChg>
        <pc:spChg chg="add mod">
          <ac:chgData name="Guest User" userId="" providerId="Windows Live" clId="Web-{AF347EC3-C710-49AC-BF91-D2C11C382A71}" dt="2019-10-11T18:42:11.635" v="2922" actId="1076"/>
          <ac:spMkLst>
            <pc:docMk/>
            <pc:sldMk cId="446754111" sldId="301"/>
            <ac:spMk id="6" creationId="{D420E04F-E674-4560-A6BE-A83075E3A262}"/>
          </ac:spMkLst>
        </pc:spChg>
      </pc:sldChg>
      <pc:sldChg chg="addSp modSp new">
        <pc:chgData name="Guest User" userId="" providerId="Windows Live" clId="Web-{AF347EC3-C710-49AC-BF91-D2C11C382A71}" dt="2019-10-11T18:25:41.285" v="2811" actId="20577"/>
        <pc:sldMkLst>
          <pc:docMk/>
          <pc:sldMk cId="3000046581" sldId="302"/>
        </pc:sldMkLst>
        <pc:spChg chg="mod">
          <ac:chgData name="Guest User" userId="" providerId="Windows Live" clId="Web-{AF347EC3-C710-49AC-BF91-D2C11C382A71}" dt="2019-10-11T18:25:41.285" v="2811" actId="20577"/>
          <ac:spMkLst>
            <pc:docMk/>
            <pc:sldMk cId="3000046581" sldId="302"/>
            <ac:spMk id="2" creationId="{BC5DBBE5-5D56-4615-A9B3-80B6498282D3}"/>
          </ac:spMkLst>
        </pc:spChg>
        <pc:spChg chg="add">
          <ac:chgData name="Guest User" userId="" providerId="Windows Live" clId="Web-{AF347EC3-C710-49AC-BF91-D2C11C382A71}" dt="2019-10-11T18:10:27.812" v="2546"/>
          <ac:spMkLst>
            <pc:docMk/>
            <pc:sldMk cId="3000046581" sldId="302"/>
            <ac:spMk id="6" creationId="{2CA51B6C-434E-4621-98D6-FF0B82722896}"/>
          </ac:spMkLst>
        </pc:spChg>
      </pc:sldChg>
      <pc:sldChg chg="add del ord replId">
        <pc:chgData name="Guest User" userId="" providerId="Windows Live" clId="Web-{AF347EC3-C710-49AC-BF91-D2C11C382A71}" dt="2019-10-11T18:44:46.508" v="3018"/>
        <pc:sldMkLst>
          <pc:docMk/>
          <pc:sldMk cId="358069840" sldId="303"/>
        </pc:sldMkLst>
      </pc:sldChg>
      <pc:sldChg chg="modSp add replId">
        <pc:chgData name="Guest User" userId="" providerId="Windows Live" clId="Web-{AF347EC3-C710-49AC-BF91-D2C11C382A71}" dt="2019-10-11T18:48:08.698" v="3202" actId="20577"/>
        <pc:sldMkLst>
          <pc:docMk/>
          <pc:sldMk cId="519493654" sldId="303"/>
        </pc:sldMkLst>
        <pc:spChg chg="mod">
          <ac:chgData name="Guest User" userId="" providerId="Windows Live" clId="Web-{AF347EC3-C710-49AC-BF91-D2C11C382A71}" dt="2019-10-11T18:46:29.823" v="3051" actId="20577"/>
          <ac:spMkLst>
            <pc:docMk/>
            <pc:sldMk cId="519493654" sldId="303"/>
            <ac:spMk id="4" creationId="{00000000-0000-0000-0000-000000000000}"/>
          </ac:spMkLst>
        </pc:spChg>
        <pc:spChg chg="mod">
          <ac:chgData name="Guest User" userId="" providerId="Windows Live" clId="Web-{AF347EC3-C710-49AC-BF91-D2C11C382A71}" dt="2019-10-11T18:48:08.698" v="3202" actId="20577"/>
          <ac:spMkLst>
            <pc:docMk/>
            <pc:sldMk cId="519493654" sldId="303"/>
            <ac:spMk id="5" creationId="{00000000-0000-0000-0000-000000000000}"/>
          </ac:spMkLst>
        </pc:spChg>
      </pc:sldChg>
      <pc:sldChg chg="addSp modSp new">
        <pc:chgData name="Guest User" userId="" providerId="Windows Live" clId="Web-{AF347EC3-C710-49AC-BF91-D2C11C382A71}" dt="2019-10-11T19:33:47.362" v="3896" actId="1076"/>
        <pc:sldMkLst>
          <pc:docMk/>
          <pc:sldMk cId="4223513982" sldId="304"/>
        </pc:sldMkLst>
        <pc:spChg chg="mod">
          <ac:chgData name="Guest User" userId="" providerId="Windows Live" clId="Web-{AF347EC3-C710-49AC-BF91-D2C11C382A71}" dt="2019-10-11T19:33:47.362" v="3896" actId="1076"/>
          <ac:spMkLst>
            <pc:docMk/>
            <pc:sldMk cId="4223513982" sldId="304"/>
            <ac:spMk id="2" creationId="{71FDB166-92C3-44D2-A634-D27F20BDA0CC}"/>
          </ac:spMkLst>
        </pc:spChg>
        <pc:spChg chg="add mod">
          <ac:chgData name="Guest User" userId="" providerId="Windows Live" clId="Web-{AF347EC3-C710-49AC-BF91-D2C11C382A71}" dt="2019-10-11T19:33:32.050" v="3893" actId="1076"/>
          <ac:spMkLst>
            <pc:docMk/>
            <pc:sldMk cId="4223513982" sldId="304"/>
            <ac:spMk id="6" creationId="{416DE42E-EC7B-477C-9BD3-11F2F8C08B55}"/>
          </ac:spMkLst>
        </pc:spChg>
        <pc:picChg chg="add mod">
          <ac:chgData name="Guest User" userId="" providerId="Windows Live" clId="Web-{AF347EC3-C710-49AC-BF91-D2C11C382A71}" dt="2019-10-11T19:33:41.378" v="3895" actId="1076"/>
          <ac:picMkLst>
            <pc:docMk/>
            <pc:sldMk cId="4223513982" sldId="304"/>
            <ac:picMk id="8" creationId="{FE7DFA28-EF29-47D5-B624-3FAB06D7AD71}"/>
          </ac:picMkLst>
        </pc:picChg>
      </pc:sldChg>
      <pc:sldChg chg="addSp modSp new ord">
        <pc:chgData name="Guest User" userId="" providerId="Windows Live" clId="Web-{AF347EC3-C710-49AC-BF91-D2C11C382A71}" dt="2019-10-11T19:23:56.898" v="3603"/>
        <pc:sldMkLst>
          <pc:docMk/>
          <pc:sldMk cId="3466541022" sldId="305"/>
        </pc:sldMkLst>
        <pc:spChg chg="mod">
          <ac:chgData name="Guest User" userId="" providerId="Windows Live" clId="Web-{AF347EC3-C710-49AC-BF91-D2C11C382A71}" dt="2019-10-11T19:20:08.989" v="3584" actId="20577"/>
          <ac:spMkLst>
            <pc:docMk/>
            <pc:sldMk cId="3466541022" sldId="305"/>
            <ac:spMk id="2" creationId="{1048AAD4-F106-40E4-A7E0-B93982E0D92E}"/>
          </ac:spMkLst>
        </pc:spChg>
        <pc:spChg chg="add mod">
          <ac:chgData name="Guest User" userId="" providerId="Windows Live" clId="Web-{AF347EC3-C710-49AC-BF91-D2C11C382A71}" dt="2019-10-11T19:20:47.755" v="3596" actId="1076"/>
          <ac:spMkLst>
            <pc:docMk/>
            <pc:sldMk cId="3466541022" sldId="305"/>
            <ac:spMk id="6" creationId="{FDC0AEEF-10A6-44A3-B127-8BACE913BC36}"/>
          </ac:spMkLst>
        </pc:spChg>
      </pc:sldChg>
      <pc:sldChg chg="new del">
        <pc:chgData name="Guest User" userId="" providerId="Windows Live" clId="Web-{AF347EC3-C710-49AC-BF91-D2C11C382A71}" dt="2019-10-11T19:15:27.767" v="3521"/>
        <pc:sldMkLst>
          <pc:docMk/>
          <pc:sldMk cId="771130216" sldId="306"/>
        </pc:sldMkLst>
      </pc:sldChg>
      <pc:sldChg chg="addSp delSp modSp add ord replId modNotes">
        <pc:chgData name="Guest User" userId="" providerId="Windows Live" clId="Web-{AF347EC3-C710-49AC-BF91-D2C11C382A71}" dt="2019-10-11T19:23:58.148" v="3604"/>
        <pc:sldMkLst>
          <pc:docMk/>
          <pc:sldMk cId="793734844" sldId="306"/>
        </pc:sldMkLst>
        <pc:spChg chg="mod">
          <ac:chgData name="Guest User" userId="" providerId="Windows Live" clId="Web-{AF347EC3-C710-49AC-BF91-D2C11C382A71}" dt="2019-10-11T19:19:31.895" v="3579" actId="14100"/>
          <ac:spMkLst>
            <pc:docMk/>
            <pc:sldMk cId="793734844" sldId="306"/>
            <ac:spMk id="2" creationId="{1048AAD4-F106-40E4-A7E0-B93982E0D92E}"/>
          </ac:spMkLst>
        </pc:spChg>
        <pc:spChg chg="add del mod">
          <ac:chgData name="Guest User" userId="" providerId="Windows Live" clId="Web-{AF347EC3-C710-49AC-BF91-D2C11C382A71}" dt="2019-10-11T19:20:22.442" v="3590"/>
          <ac:spMkLst>
            <pc:docMk/>
            <pc:sldMk cId="793734844" sldId="306"/>
            <ac:spMk id="5" creationId="{8944812A-A02A-4408-B398-4A2668D04332}"/>
          </ac:spMkLst>
        </pc:spChg>
        <pc:spChg chg="add mod">
          <ac:chgData name="Guest User" userId="" providerId="Windows Live" clId="Web-{AF347EC3-C710-49AC-BF91-D2C11C382A71}" dt="2019-10-11T19:20:52.974" v="3597" actId="1076"/>
          <ac:spMkLst>
            <pc:docMk/>
            <pc:sldMk cId="793734844" sldId="306"/>
            <ac:spMk id="7" creationId="{863EA077-8707-4990-B31C-94E9C7EF209E}"/>
          </ac:spMkLst>
        </pc:spChg>
      </pc:sldChg>
      <pc:sldChg chg="modSp add replId">
        <pc:chgData name="Guest User" userId="" providerId="Windows Live" clId="Web-{AF347EC3-C710-49AC-BF91-D2C11C382A71}" dt="2019-10-11T19:38:22.474" v="3907" actId="20577"/>
        <pc:sldMkLst>
          <pc:docMk/>
          <pc:sldMk cId="1502148758" sldId="307"/>
        </pc:sldMkLst>
        <pc:spChg chg="mod">
          <ac:chgData name="Guest User" userId="" providerId="Windows Live" clId="Web-{AF347EC3-C710-49AC-BF91-D2C11C382A71}" dt="2019-10-11T19:38:22.474" v="3907" actId="20577"/>
          <ac:spMkLst>
            <pc:docMk/>
            <pc:sldMk cId="1502148758" sldId="307"/>
            <ac:spMk id="2" creationId="{71FDB166-92C3-44D2-A634-D27F20BDA0CC}"/>
          </ac:spMkLst>
        </pc:spChg>
      </pc:sldChg>
      <pc:sldChg chg="addSp modSp new modNotes">
        <pc:chgData name="Guest User" userId="" providerId="Windows Live" clId="Web-{AF347EC3-C710-49AC-BF91-D2C11C382A71}" dt="2019-10-11T21:05:27.168" v="4467" actId="20577"/>
        <pc:sldMkLst>
          <pc:docMk/>
          <pc:sldMk cId="1978979627" sldId="308"/>
        </pc:sldMkLst>
        <pc:spChg chg="mod">
          <ac:chgData name="Guest User" userId="" providerId="Windows Live" clId="Web-{AF347EC3-C710-49AC-BF91-D2C11C382A71}" dt="2019-10-11T21:05:27.168" v="4467" actId="20577"/>
          <ac:spMkLst>
            <pc:docMk/>
            <pc:sldMk cId="1978979627" sldId="308"/>
            <ac:spMk id="2" creationId="{0A54534B-E4C1-4C59-B307-C080DE9A191A}"/>
          </ac:spMkLst>
        </pc:spChg>
        <pc:spChg chg="add mod">
          <ac:chgData name="Guest User" userId="" providerId="Windows Live" clId="Web-{AF347EC3-C710-49AC-BF91-D2C11C382A71}" dt="2019-10-11T20:59:36.439" v="4424" actId="20577"/>
          <ac:spMkLst>
            <pc:docMk/>
            <pc:sldMk cId="1978979627" sldId="308"/>
            <ac:spMk id="6" creationId="{F51FF58E-4B2E-41A9-85BB-D3CF9A22D9AE}"/>
          </ac:spMkLst>
        </pc:spChg>
        <pc:spChg chg="add mod">
          <ac:chgData name="Guest User" userId="" providerId="Windows Live" clId="Web-{AF347EC3-C710-49AC-BF91-D2C11C382A71}" dt="2019-10-11T20:59:12.485" v="4411" actId="20577"/>
          <ac:spMkLst>
            <pc:docMk/>
            <pc:sldMk cId="1978979627" sldId="308"/>
            <ac:spMk id="7" creationId="{B5E34885-ED27-4312-8A82-E73E34163490}"/>
          </ac:spMkLst>
        </pc:spChg>
        <pc:spChg chg="add mod">
          <ac:chgData name="Guest User" userId="" providerId="Windows Live" clId="Web-{AF347EC3-C710-49AC-BF91-D2C11C382A71}" dt="2019-10-11T21:04:27.386" v="4437" actId="20577"/>
          <ac:spMkLst>
            <pc:docMk/>
            <pc:sldMk cId="1978979627" sldId="308"/>
            <ac:spMk id="9" creationId="{736AC28D-7584-49C7-8CC2-F5D628D292F4}"/>
          </ac:spMkLst>
        </pc:spChg>
      </pc:sldChg>
      <pc:sldChg chg="add del replId">
        <pc:chgData name="Guest User" userId="" providerId="Windows Live" clId="Web-{AF347EC3-C710-49AC-BF91-D2C11C382A71}" dt="2019-10-11T20:15:28.805" v="3988"/>
        <pc:sldMkLst>
          <pc:docMk/>
          <pc:sldMk cId="3049786887" sldId="308"/>
        </pc:sldMkLst>
      </pc:sldChg>
    </pc:docChg>
  </pc:docChgLst>
  <pc:docChgLst>
    <pc:chgData name="Guest User" providerId="Windows Live" clId="Web-{3C7621B5-C03D-41C2-BE51-DD2CC708328B}"/>
    <pc:docChg chg="modSld">
      <pc:chgData name="Guest User" userId="" providerId="Windows Live" clId="Web-{3C7621B5-C03D-41C2-BE51-DD2CC708328B}" dt="2019-10-22T13:59:44.281" v="172"/>
      <pc:docMkLst>
        <pc:docMk/>
      </pc:docMkLst>
      <pc:sldChg chg="modSp">
        <pc:chgData name="Guest User" userId="" providerId="Windows Live" clId="Web-{3C7621B5-C03D-41C2-BE51-DD2CC708328B}" dt="2019-10-22T13:56:15.763" v="142" actId="1076"/>
        <pc:sldMkLst>
          <pc:docMk/>
          <pc:sldMk cId="1724663503" sldId="273"/>
        </pc:sldMkLst>
        <pc:picChg chg="mod modCrop">
          <ac:chgData name="Guest User" userId="" providerId="Windows Live" clId="Web-{3C7621B5-C03D-41C2-BE51-DD2CC708328B}" dt="2019-10-22T13:56:15.763" v="142" actId="1076"/>
          <ac:picMkLst>
            <pc:docMk/>
            <pc:sldMk cId="1724663503" sldId="273"/>
            <ac:picMk id="5" creationId="{3DA72B2B-F99B-497B-9E6F-EDC5F6EB7645}"/>
          </ac:picMkLst>
        </pc:picChg>
      </pc:sldChg>
      <pc:sldChg chg="modSp">
        <pc:chgData name="Guest User" userId="" providerId="Windows Live" clId="Web-{3C7621B5-C03D-41C2-BE51-DD2CC708328B}" dt="2019-10-22T13:46:46.617" v="0" actId="20577"/>
        <pc:sldMkLst>
          <pc:docMk/>
          <pc:sldMk cId="636798320" sldId="274"/>
        </pc:sldMkLst>
        <pc:spChg chg="mod">
          <ac:chgData name="Guest User" userId="" providerId="Windows Live" clId="Web-{3C7621B5-C03D-41C2-BE51-DD2CC708328B}" dt="2019-10-22T13:46:46.617" v="0" actId="20577"/>
          <ac:spMkLst>
            <pc:docMk/>
            <pc:sldMk cId="636798320" sldId="274"/>
            <ac:spMk id="5" creationId="{00000000-0000-0000-0000-000000000000}"/>
          </ac:spMkLst>
        </pc:spChg>
      </pc:sldChg>
      <pc:sldChg chg="modSp">
        <pc:chgData name="Guest User" userId="" providerId="Windows Live" clId="Web-{3C7621B5-C03D-41C2-BE51-DD2CC708328B}" dt="2019-10-22T13:52:29.292" v="127" actId="20577"/>
        <pc:sldMkLst>
          <pc:docMk/>
          <pc:sldMk cId="446754111" sldId="301"/>
        </pc:sldMkLst>
        <pc:spChg chg="mod">
          <ac:chgData name="Guest User" userId="" providerId="Windows Live" clId="Web-{3C7621B5-C03D-41C2-BE51-DD2CC708328B}" dt="2019-10-22T13:52:29.292" v="127" actId="20577"/>
          <ac:spMkLst>
            <pc:docMk/>
            <pc:sldMk cId="446754111" sldId="301"/>
            <ac:spMk id="2" creationId="{B7C1162D-250F-4E69-AE4D-11D6AF9501E6}"/>
          </ac:spMkLst>
        </pc:spChg>
        <pc:spChg chg="mod">
          <ac:chgData name="Guest User" userId="" providerId="Windows Live" clId="Web-{3C7621B5-C03D-41C2-BE51-DD2CC708328B}" dt="2019-10-22T13:48:12.430" v="20" actId="20577"/>
          <ac:spMkLst>
            <pc:docMk/>
            <pc:sldMk cId="446754111" sldId="301"/>
            <ac:spMk id="6" creationId="{D420E04F-E674-4560-A6BE-A83075E3A262}"/>
          </ac:spMkLst>
        </pc:spChg>
      </pc:sldChg>
      <pc:sldChg chg="modSp">
        <pc:chgData name="Guest User" userId="" providerId="Windows Live" clId="Web-{3C7621B5-C03D-41C2-BE51-DD2CC708328B}" dt="2019-10-22T13:54:23.496" v="133" actId="14100"/>
        <pc:sldMkLst>
          <pc:docMk/>
          <pc:sldMk cId="3000046581" sldId="302"/>
        </pc:sldMkLst>
        <pc:spChg chg="mod">
          <ac:chgData name="Guest User" userId="" providerId="Windows Live" clId="Web-{3C7621B5-C03D-41C2-BE51-DD2CC708328B}" dt="2019-10-22T13:54:23.496" v="133" actId="14100"/>
          <ac:spMkLst>
            <pc:docMk/>
            <pc:sldMk cId="3000046581" sldId="302"/>
            <ac:spMk id="2" creationId="{BC5DBBE5-5D56-4615-A9B3-80B6498282D3}"/>
          </ac:spMkLst>
        </pc:spChg>
        <pc:spChg chg="mod">
          <ac:chgData name="Guest User" userId="" providerId="Windows Live" clId="Web-{3C7621B5-C03D-41C2-BE51-DD2CC708328B}" dt="2019-10-22T13:53:35.871" v="128" actId="1076"/>
          <ac:spMkLst>
            <pc:docMk/>
            <pc:sldMk cId="3000046581" sldId="302"/>
            <ac:spMk id="6" creationId="{2CA51B6C-434E-4621-98D6-FF0B82722896}"/>
          </ac:spMkLst>
        </pc:spChg>
      </pc:sldChg>
      <pc:sldChg chg="modSp">
        <pc:chgData name="Guest User" userId="" providerId="Windows Live" clId="Web-{3C7621B5-C03D-41C2-BE51-DD2CC708328B}" dt="2019-10-22T13:59:44.281" v="172"/>
        <pc:sldMkLst>
          <pc:docMk/>
          <pc:sldMk cId="3924658965" sldId="330"/>
        </pc:sldMkLst>
        <pc:graphicFrameChg chg="mod modGraphic">
          <ac:chgData name="Guest User" userId="" providerId="Windows Live" clId="Web-{3C7621B5-C03D-41C2-BE51-DD2CC708328B}" dt="2019-10-22T13:59:44.281" v="172"/>
          <ac:graphicFrameMkLst>
            <pc:docMk/>
            <pc:sldMk cId="3924658965" sldId="330"/>
            <ac:graphicFrameMk id="11" creationId="{644D946D-A1F5-401A-8C44-0FBAF5FB990E}"/>
          </ac:graphicFrameMkLst>
        </pc:graphicFrameChg>
      </pc:sldChg>
    </pc:docChg>
  </pc:docChgLst>
  <pc:docChgLst>
    <pc:chgData name="Guest User" providerId="Windows Live" clId="Web-{65F8A68E-B69C-4064-87E7-41D823589DE2}"/>
    <pc:docChg chg="modSld">
      <pc:chgData name="Guest User" userId="" providerId="Windows Live" clId="Web-{65F8A68E-B69C-4064-87E7-41D823589DE2}" dt="2019-10-21T18:55:01.921" v="1250" actId="20577"/>
      <pc:docMkLst>
        <pc:docMk/>
      </pc:docMkLst>
      <pc:sldChg chg="modSp">
        <pc:chgData name="Guest User" userId="" providerId="Windows Live" clId="Web-{65F8A68E-B69C-4064-87E7-41D823589DE2}" dt="2019-10-21T18:55:01.921" v="1250" actId="20577"/>
        <pc:sldMkLst>
          <pc:docMk/>
          <pc:sldMk cId="2054532041" sldId="282"/>
        </pc:sldMkLst>
        <pc:spChg chg="mod">
          <ac:chgData name="Guest User" userId="" providerId="Windows Live" clId="Web-{65F8A68E-B69C-4064-87E7-41D823589DE2}" dt="2019-10-21T18:20:38.385" v="565" actId="20577"/>
          <ac:spMkLst>
            <pc:docMk/>
            <pc:sldMk cId="2054532041" sldId="282"/>
            <ac:spMk id="4" creationId="{00000000-0000-0000-0000-000000000000}"/>
          </ac:spMkLst>
        </pc:spChg>
        <pc:spChg chg="mod">
          <ac:chgData name="Guest User" userId="" providerId="Windows Live" clId="Web-{65F8A68E-B69C-4064-87E7-41D823589DE2}" dt="2019-10-21T18:55:01.921" v="1250" actId="20577"/>
          <ac:spMkLst>
            <pc:docMk/>
            <pc:sldMk cId="2054532041" sldId="282"/>
            <ac:spMk id="5" creationId="{00000000-0000-0000-0000-000000000000}"/>
          </ac:spMkLst>
        </pc:spChg>
      </pc:sldChg>
      <pc:sldChg chg="modSp">
        <pc:chgData name="Guest User" userId="" providerId="Windows Live" clId="Web-{65F8A68E-B69C-4064-87E7-41D823589DE2}" dt="2019-10-21T18:19:37.213" v="538" actId="20577"/>
        <pc:sldMkLst>
          <pc:docMk/>
          <pc:sldMk cId="749098475" sldId="283"/>
        </pc:sldMkLst>
        <pc:spChg chg="mod">
          <ac:chgData name="Guest User" userId="" providerId="Windows Live" clId="Web-{65F8A68E-B69C-4064-87E7-41D823589DE2}" dt="2019-10-21T18:15:36.773" v="114" actId="20577"/>
          <ac:spMkLst>
            <pc:docMk/>
            <pc:sldMk cId="749098475" sldId="283"/>
            <ac:spMk id="4" creationId="{00000000-0000-0000-0000-000000000000}"/>
          </ac:spMkLst>
        </pc:spChg>
        <pc:spChg chg="mod">
          <ac:chgData name="Guest User" userId="" providerId="Windows Live" clId="Web-{65F8A68E-B69C-4064-87E7-41D823589DE2}" dt="2019-10-21T18:19:37.213" v="538" actId="20577"/>
          <ac:spMkLst>
            <pc:docMk/>
            <pc:sldMk cId="749098475" sldId="283"/>
            <ac:spMk id="5" creationId="{00000000-0000-0000-0000-000000000000}"/>
          </ac:spMkLst>
        </pc:spChg>
      </pc:sldChg>
      <pc:sldChg chg="modSp">
        <pc:chgData name="Guest User" userId="" providerId="Windows Live" clId="Web-{65F8A68E-B69C-4064-87E7-41D823589DE2}" dt="2019-10-21T18:50:05.421" v="1046" actId="20577"/>
        <pc:sldMkLst>
          <pc:docMk/>
          <pc:sldMk cId="3891285344" sldId="291"/>
        </pc:sldMkLst>
        <pc:spChg chg="mod">
          <ac:chgData name="Guest User" userId="" providerId="Windows Live" clId="Web-{65F8A68E-B69C-4064-87E7-41D823589DE2}" dt="2019-10-21T18:50:02.578" v="1045" actId="1076"/>
          <ac:spMkLst>
            <pc:docMk/>
            <pc:sldMk cId="3891285344" sldId="291"/>
            <ac:spMk id="4" creationId="{00000000-0000-0000-0000-000000000000}"/>
          </ac:spMkLst>
        </pc:spChg>
        <pc:spChg chg="mod">
          <ac:chgData name="Guest User" userId="" providerId="Windows Live" clId="Web-{65F8A68E-B69C-4064-87E7-41D823589DE2}" dt="2019-10-21T18:50:05.421" v="1046" actId="20577"/>
          <ac:spMkLst>
            <pc:docMk/>
            <pc:sldMk cId="3891285344" sldId="291"/>
            <ac:spMk id="5" creationId="{00000000-0000-0000-0000-000000000000}"/>
          </ac:spMkLst>
        </pc:spChg>
      </pc:sldChg>
    </pc:docChg>
  </pc:docChgLst>
  <pc:docChgLst>
    <pc:chgData name="Guest User" providerId="Windows Live" clId="Web-{13C8BFDE-5A65-4316-B6BA-9E9A7A9395F8}"/>
    <pc:docChg chg="addSld delSld modSld">
      <pc:chgData name="Guest User" userId="" providerId="Windows Live" clId="Web-{13C8BFDE-5A65-4316-B6BA-9E9A7A9395F8}" dt="2019-10-11T21:48:17.045" v="857"/>
      <pc:docMkLst>
        <pc:docMk/>
      </pc:docMkLst>
      <pc:sldChg chg="addSp delSp modSp">
        <pc:chgData name="Guest User" userId="" providerId="Windows Live" clId="Web-{13C8BFDE-5A65-4316-B6BA-9E9A7A9395F8}" dt="2019-10-11T21:48:17.045" v="857"/>
        <pc:sldMkLst>
          <pc:docMk/>
          <pc:sldMk cId="2375576547" sldId="275"/>
        </pc:sldMkLst>
        <pc:spChg chg="mod">
          <ac:chgData name="Guest User" userId="" providerId="Windows Live" clId="Web-{13C8BFDE-5A65-4316-B6BA-9E9A7A9395F8}" dt="2019-10-11T21:47:33.670" v="843" actId="20577"/>
          <ac:spMkLst>
            <pc:docMk/>
            <pc:sldMk cId="2375576547" sldId="275"/>
            <ac:spMk id="5" creationId="{00000000-0000-0000-0000-000000000000}"/>
          </ac:spMkLst>
        </pc:spChg>
        <pc:spChg chg="add del mod">
          <ac:chgData name="Guest User" userId="" providerId="Windows Live" clId="Web-{13C8BFDE-5A65-4316-B6BA-9E9A7A9395F8}" dt="2019-10-11T21:48:17.045" v="856"/>
          <ac:spMkLst>
            <pc:docMk/>
            <pc:sldMk cId="2375576547" sldId="275"/>
            <ac:spMk id="9" creationId="{84D5E8B2-2D7E-4252-AEAB-D1D3458FF293}"/>
          </ac:spMkLst>
        </pc:spChg>
        <pc:graphicFrameChg chg="add del mod modGraphic">
          <ac:chgData name="Guest User" userId="" providerId="Windows Live" clId="Web-{13C8BFDE-5A65-4316-B6BA-9E9A7A9395F8}" dt="2019-10-11T21:48:17.045" v="857"/>
          <ac:graphicFrameMkLst>
            <pc:docMk/>
            <pc:sldMk cId="2375576547" sldId="275"/>
            <ac:graphicFrameMk id="8" creationId="{056CBC5A-2BB2-4203-8239-B8F1069254EE}"/>
          </ac:graphicFrameMkLst>
        </pc:graphicFrameChg>
      </pc:sldChg>
      <pc:sldChg chg="addSp delSp modSp modNotes">
        <pc:chgData name="Guest User" userId="" providerId="Windows Live" clId="Web-{13C8BFDE-5A65-4316-B6BA-9E9A7A9395F8}" dt="2019-10-11T21:28:22.607" v="491" actId="20577"/>
        <pc:sldMkLst>
          <pc:docMk/>
          <pc:sldMk cId="1817568397" sldId="276"/>
        </pc:sldMkLst>
        <pc:spChg chg="mod">
          <ac:chgData name="Guest User" userId="" providerId="Windows Live" clId="Web-{13C8BFDE-5A65-4316-B6BA-9E9A7A9395F8}" dt="2019-10-11T21:28:22.607" v="491" actId="20577"/>
          <ac:spMkLst>
            <pc:docMk/>
            <pc:sldMk cId="1817568397" sldId="276"/>
            <ac:spMk id="4" creationId="{00000000-0000-0000-0000-000000000000}"/>
          </ac:spMkLst>
        </pc:spChg>
        <pc:spChg chg="mod">
          <ac:chgData name="Guest User" userId="" providerId="Windows Live" clId="Web-{13C8BFDE-5A65-4316-B6BA-9E9A7A9395F8}" dt="2019-10-11T21:13:31.092" v="229" actId="14100"/>
          <ac:spMkLst>
            <pc:docMk/>
            <pc:sldMk cId="1817568397" sldId="276"/>
            <ac:spMk id="5" creationId="{00000000-0000-0000-0000-000000000000}"/>
          </ac:spMkLst>
        </pc:spChg>
        <pc:spChg chg="add mod">
          <ac:chgData name="Guest User" userId="" providerId="Windows Live" clId="Web-{13C8BFDE-5A65-4316-B6BA-9E9A7A9395F8}" dt="2019-10-11T21:15:04.373" v="245" actId="14100"/>
          <ac:spMkLst>
            <pc:docMk/>
            <pc:sldMk cId="1817568397" sldId="276"/>
            <ac:spMk id="7" creationId="{7410E5F4-EF70-4BBB-B8D4-6FC3F772EEA7}"/>
          </ac:spMkLst>
        </pc:spChg>
        <pc:spChg chg="del">
          <ac:chgData name="Guest User" userId="" providerId="Windows Live" clId="Web-{13C8BFDE-5A65-4316-B6BA-9E9A7A9395F8}" dt="2019-10-11T21:08:28.623" v="1"/>
          <ac:spMkLst>
            <pc:docMk/>
            <pc:sldMk cId="1817568397" sldId="276"/>
            <ac:spMk id="9" creationId="{C13D1C15-18B5-4075-9936-A68F9C55ACF2}"/>
          </ac:spMkLst>
        </pc:spChg>
        <pc:graphicFrameChg chg="del">
          <ac:chgData name="Guest User" userId="" providerId="Windows Live" clId="Web-{13C8BFDE-5A65-4316-B6BA-9E9A7A9395F8}" dt="2019-10-11T21:08:24.591" v="0"/>
          <ac:graphicFrameMkLst>
            <pc:docMk/>
            <pc:sldMk cId="1817568397" sldId="276"/>
            <ac:graphicFrameMk id="8" creationId="{5D9B903B-15A5-44B3-802C-9015520226C0}"/>
          </ac:graphicFrameMkLst>
        </pc:graphicFrameChg>
        <pc:picChg chg="add mod">
          <ac:chgData name="Guest User" userId="" providerId="Windows Live" clId="Web-{13C8BFDE-5A65-4316-B6BA-9E9A7A9395F8}" dt="2019-10-11T21:24:42.404" v="470" actId="1076"/>
          <ac:picMkLst>
            <pc:docMk/>
            <pc:sldMk cId="1817568397" sldId="276"/>
            <ac:picMk id="11" creationId="{56DF46E0-D22D-4299-A99F-9D3FB84AC43B}"/>
          </ac:picMkLst>
        </pc:picChg>
      </pc:sldChg>
      <pc:sldChg chg="addSp delSp modSp modNotes">
        <pc:chgData name="Guest User" userId="" providerId="Windows Live" clId="Web-{13C8BFDE-5A65-4316-B6BA-9E9A7A9395F8}" dt="2019-10-11T21:42:52.045" v="725" actId="1076"/>
        <pc:sldMkLst>
          <pc:docMk/>
          <pc:sldMk cId="3489740802" sldId="277"/>
        </pc:sldMkLst>
        <pc:spChg chg="mod">
          <ac:chgData name="Guest User" userId="" providerId="Windows Live" clId="Web-{13C8BFDE-5A65-4316-B6BA-9E9A7A9395F8}" dt="2019-10-11T21:28:11.717" v="484" actId="20577"/>
          <ac:spMkLst>
            <pc:docMk/>
            <pc:sldMk cId="3489740802" sldId="277"/>
            <ac:spMk id="4" creationId="{00000000-0000-0000-0000-000000000000}"/>
          </ac:spMkLst>
        </pc:spChg>
        <pc:spChg chg="mod">
          <ac:chgData name="Guest User" userId="" providerId="Windows Live" clId="Web-{13C8BFDE-5A65-4316-B6BA-9E9A7A9395F8}" dt="2019-10-11T21:28:40.780" v="492" actId="20577"/>
          <ac:spMkLst>
            <pc:docMk/>
            <pc:sldMk cId="3489740802" sldId="277"/>
            <ac:spMk id="5" creationId="{00000000-0000-0000-0000-000000000000}"/>
          </ac:spMkLst>
        </pc:spChg>
        <pc:spChg chg="add del mod">
          <ac:chgData name="Guest User" userId="" providerId="Windows Live" clId="Web-{13C8BFDE-5A65-4316-B6BA-9E9A7A9395F8}" dt="2019-10-11T21:28:44.107" v="497"/>
          <ac:spMkLst>
            <pc:docMk/>
            <pc:sldMk cId="3489740802" sldId="277"/>
            <ac:spMk id="9" creationId="{363697EE-994A-4843-A83D-F91356D2DBCC}"/>
          </ac:spMkLst>
        </pc:spChg>
        <pc:spChg chg="add mod">
          <ac:chgData name="Guest User" userId="" providerId="Windows Live" clId="Web-{13C8BFDE-5A65-4316-B6BA-9E9A7A9395F8}" dt="2019-10-11T21:42:52.045" v="725" actId="1076"/>
          <ac:spMkLst>
            <pc:docMk/>
            <pc:sldMk cId="3489740802" sldId="277"/>
            <ac:spMk id="10" creationId="{D6610AC5-B568-4092-B5E5-775A29E31675}"/>
          </ac:spMkLst>
        </pc:spChg>
        <pc:graphicFrameChg chg="add del mod">
          <ac:chgData name="Guest User" userId="" providerId="Windows Live" clId="Web-{13C8BFDE-5A65-4316-B6BA-9E9A7A9395F8}" dt="2019-10-11T21:28:44.107" v="498"/>
          <ac:graphicFrameMkLst>
            <pc:docMk/>
            <pc:sldMk cId="3489740802" sldId="277"/>
            <ac:graphicFrameMk id="8" creationId="{6092B760-3152-40A5-8049-04A3083F6662}"/>
          </ac:graphicFrameMkLst>
        </pc:graphicFrameChg>
        <pc:picChg chg="add mod">
          <ac:chgData name="Guest User" userId="" providerId="Windows Live" clId="Web-{13C8BFDE-5A65-4316-B6BA-9E9A7A9395F8}" dt="2019-10-11T21:41:50.108" v="723" actId="1076"/>
          <ac:picMkLst>
            <pc:docMk/>
            <pc:sldMk cId="3489740802" sldId="277"/>
            <ac:picMk id="11" creationId="{F06EB125-67DB-46FE-B429-AB8F6F84CDA6}"/>
          </ac:picMkLst>
        </pc:picChg>
      </pc:sldChg>
      <pc:sldChg chg="modSp">
        <pc:chgData name="Guest User" userId="" providerId="Windows Live" clId="Web-{13C8BFDE-5A65-4316-B6BA-9E9A7A9395F8}" dt="2019-10-11T21:46:22.155" v="814" actId="20577"/>
        <pc:sldMkLst>
          <pc:docMk/>
          <pc:sldMk cId="3891285344" sldId="291"/>
        </pc:sldMkLst>
        <pc:spChg chg="mod">
          <ac:chgData name="Guest User" userId="" providerId="Windows Live" clId="Web-{13C8BFDE-5A65-4316-B6BA-9E9A7A9395F8}" dt="2019-10-11T21:46:22.155" v="814" actId="20577"/>
          <ac:spMkLst>
            <pc:docMk/>
            <pc:sldMk cId="3891285344" sldId="291"/>
            <ac:spMk id="5" creationId="{00000000-0000-0000-0000-000000000000}"/>
          </ac:spMkLst>
        </pc:spChg>
      </pc:sldChg>
      <pc:sldChg chg="addSp modSp add replId">
        <pc:chgData name="Guest User" userId="" providerId="Windows Live" clId="Web-{13C8BFDE-5A65-4316-B6BA-9E9A7A9395F8}" dt="2019-10-11T21:27:23.561" v="480" actId="1076"/>
        <pc:sldMkLst>
          <pc:docMk/>
          <pc:sldMk cId="987513520" sldId="309"/>
        </pc:sldMkLst>
        <pc:spChg chg="mod">
          <ac:chgData name="Guest User" userId="" providerId="Windows Live" clId="Web-{13C8BFDE-5A65-4316-B6BA-9E9A7A9395F8}" dt="2019-10-11T21:23:30.185" v="466" actId="20577"/>
          <ac:spMkLst>
            <pc:docMk/>
            <pc:sldMk cId="987513520" sldId="309"/>
            <ac:spMk id="7" creationId="{7410E5F4-EF70-4BBB-B8D4-6FC3F772EEA7}"/>
          </ac:spMkLst>
        </pc:spChg>
        <pc:picChg chg="add mod">
          <ac:chgData name="Guest User" userId="" providerId="Windows Live" clId="Web-{13C8BFDE-5A65-4316-B6BA-9E9A7A9395F8}" dt="2019-10-11T21:27:20.827" v="479" actId="1076"/>
          <ac:picMkLst>
            <pc:docMk/>
            <pc:sldMk cId="987513520" sldId="309"/>
            <ac:picMk id="8" creationId="{22CD8CF6-F8D0-4239-821C-0464BA317741}"/>
          </ac:picMkLst>
        </pc:picChg>
        <pc:picChg chg="add mod">
          <ac:chgData name="Guest User" userId="" providerId="Windows Live" clId="Web-{13C8BFDE-5A65-4316-B6BA-9E9A7A9395F8}" dt="2019-10-11T21:27:23.561" v="480" actId="1076"/>
          <ac:picMkLst>
            <pc:docMk/>
            <pc:sldMk cId="987513520" sldId="309"/>
            <ac:picMk id="10" creationId="{C72AED8C-665F-4524-8076-F18A19B4882B}"/>
          </ac:picMkLst>
        </pc:picChg>
      </pc:sldChg>
      <pc:sldChg chg="modSp add replId">
        <pc:chgData name="Guest User" userId="" providerId="Windows Live" clId="Web-{13C8BFDE-5A65-4316-B6BA-9E9A7A9395F8}" dt="2019-10-11T21:43:12.983" v="727" actId="20577"/>
        <pc:sldMkLst>
          <pc:docMk/>
          <pc:sldMk cId="3222374086" sldId="310"/>
        </pc:sldMkLst>
        <pc:spChg chg="mod">
          <ac:chgData name="Guest User" userId="" providerId="Windows Live" clId="Web-{13C8BFDE-5A65-4316-B6BA-9E9A7A9395F8}" dt="2019-10-11T21:43:12.983" v="727" actId="20577"/>
          <ac:spMkLst>
            <pc:docMk/>
            <pc:sldMk cId="3222374086" sldId="310"/>
            <ac:spMk id="5" creationId="{00000000-0000-0000-0000-000000000000}"/>
          </ac:spMkLst>
        </pc:spChg>
      </pc:sldChg>
      <pc:sldChg chg="addSp modSp add replId modNotes">
        <pc:chgData name="Guest User" userId="" providerId="Windows Live" clId="Web-{13C8BFDE-5A65-4316-B6BA-9E9A7A9395F8}" dt="2019-10-11T21:42:40.780" v="724" actId="1076"/>
        <pc:sldMkLst>
          <pc:docMk/>
          <pc:sldMk cId="1230391743" sldId="311"/>
        </pc:sldMkLst>
        <pc:spChg chg="mod">
          <ac:chgData name="Guest User" userId="" providerId="Windows Live" clId="Web-{13C8BFDE-5A65-4316-B6BA-9E9A7A9395F8}" dt="2019-10-11T21:35:32.858" v="680" actId="1076"/>
          <ac:spMkLst>
            <pc:docMk/>
            <pc:sldMk cId="1230391743" sldId="311"/>
            <ac:spMk id="10" creationId="{D6610AC5-B568-4092-B5E5-775A29E31675}"/>
          </ac:spMkLst>
        </pc:spChg>
        <pc:picChg chg="add mod">
          <ac:chgData name="Guest User" userId="" providerId="Windows Live" clId="Web-{13C8BFDE-5A65-4316-B6BA-9E9A7A9395F8}" dt="2019-10-11T21:42:40.780" v="724" actId="1076"/>
          <ac:picMkLst>
            <pc:docMk/>
            <pc:sldMk cId="1230391743" sldId="311"/>
            <ac:picMk id="7" creationId="{2CB07304-9EF3-436D-A737-D6EA4A2EF8CC}"/>
          </ac:picMkLst>
        </pc:picChg>
      </pc:sldChg>
      <pc:sldChg chg="modSp add replId">
        <pc:chgData name="Guest User" userId="" providerId="Windows Live" clId="Web-{13C8BFDE-5A65-4316-B6BA-9E9A7A9395F8}" dt="2019-10-11T21:43:46.717" v="744" actId="20577"/>
        <pc:sldMkLst>
          <pc:docMk/>
          <pc:sldMk cId="3119526337" sldId="312"/>
        </pc:sldMkLst>
        <pc:spChg chg="mod">
          <ac:chgData name="Guest User" userId="" providerId="Windows Live" clId="Web-{13C8BFDE-5A65-4316-B6BA-9E9A7A9395F8}" dt="2019-10-11T21:43:46.717" v="744" actId="20577"/>
          <ac:spMkLst>
            <pc:docMk/>
            <pc:sldMk cId="3119526337" sldId="312"/>
            <ac:spMk id="5" creationId="{00000000-0000-0000-0000-000000000000}"/>
          </ac:spMkLst>
        </pc:spChg>
      </pc:sldChg>
      <pc:sldChg chg="new del">
        <pc:chgData name="Guest User" userId="" providerId="Windows Live" clId="Web-{13C8BFDE-5A65-4316-B6BA-9E9A7A9395F8}" dt="2019-10-11T21:43:19.280" v="729"/>
        <pc:sldMkLst>
          <pc:docMk/>
          <pc:sldMk cId="4203884762" sldId="312"/>
        </pc:sldMkLst>
      </pc:sldChg>
      <pc:sldChg chg="add replId">
        <pc:chgData name="Guest User" userId="" providerId="Windows Live" clId="Web-{13C8BFDE-5A65-4316-B6BA-9E9A7A9395F8}" dt="2019-10-11T21:43:24.155" v="731"/>
        <pc:sldMkLst>
          <pc:docMk/>
          <pc:sldMk cId="232193011" sldId="313"/>
        </pc:sldMkLst>
      </pc:sldChg>
      <pc:sldChg chg="addSp delSp modSp add replId">
        <pc:chgData name="Guest User" userId="" providerId="Windows Live" clId="Web-{13C8BFDE-5A65-4316-B6BA-9E9A7A9395F8}" dt="2019-10-11T21:45:43.608" v="788" actId="1076"/>
        <pc:sldMkLst>
          <pc:docMk/>
          <pc:sldMk cId="1234063508" sldId="314"/>
        </pc:sldMkLst>
        <pc:spChg chg="mod">
          <ac:chgData name="Guest User" userId="" providerId="Windows Live" clId="Web-{13C8BFDE-5A65-4316-B6BA-9E9A7A9395F8}" dt="2019-10-11T21:44:57.045" v="770" actId="20577"/>
          <ac:spMkLst>
            <pc:docMk/>
            <pc:sldMk cId="1234063508" sldId="314"/>
            <ac:spMk id="5" creationId="{00000000-0000-0000-0000-000000000000}"/>
          </ac:spMkLst>
        </pc:spChg>
        <pc:spChg chg="add del mod">
          <ac:chgData name="Guest User" userId="" providerId="Windows Live" clId="Web-{13C8BFDE-5A65-4316-B6BA-9E9A7A9395F8}" dt="2019-10-11T21:44:40.983" v="767"/>
          <ac:spMkLst>
            <pc:docMk/>
            <pc:sldMk cId="1234063508" sldId="314"/>
            <ac:spMk id="9" creationId="{6028AE5A-96FE-480F-BEC8-59A0C2626E89}"/>
          </ac:spMkLst>
        </pc:spChg>
        <pc:spChg chg="add mod">
          <ac:chgData name="Guest User" userId="" providerId="Windows Live" clId="Web-{13C8BFDE-5A65-4316-B6BA-9E9A7A9395F8}" dt="2019-10-11T21:44:57.420" v="773"/>
          <ac:spMkLst>
            <pc:docMk/>
            <pc:sldMk cId="1234063508" sldId="314"/>
            <ac:spMk id="12" creationId="{05C845A8-C579-45EE-B239-3C5CBBF4A2DC}"/>
          </ac:spMkLst>
        </pc:spChg>
        <pc:graphicFrameChg chg="add del mod">
          <ac:chgData name="Guest User" userId="" providerId="Windows Live" clId="Web-{13C8BFDE-5A65-4316-B6BA-9E9A7A9395F8}" dt="2019-10-11T21:44:40.983" v="768"/>
          <ac:graphicFrameMkLst>
            <pc:docMk/>
            <pc:sldMk cId="1234063508" sldId="314"/>
            <ac:graphicFrameMk id="8" creationId="{84C706EA-8D99-4CF7-A281-C68B0FC6933E}"/>
          </ac:graphicFrameMkLst>
        </pc:graphicFrameChg>
        <pc:graphicFrameChg chg="add mod modGraphic">
          <ac:chgData name="Guest User" userId="" providerId="Windows Live" clId="Web-{13C8BFDE-5A65-4316-B6BA-9E9A7A9395F8}" dt="2019-10-11T21:45:43.608" v="788" actId="1076"/>
          <ac:graphicFrameMkLst>
            <pc:docMk/>
            <pc:sldMk cId="1234063508" sldId="314"/>
            <ac:graphicFrameMk id="11" creationId="{0D50D324-E357-4544-AD07-CBAD5589C054}"/>
          </ac:graphicFrameMkLst>
        </pc:graphicFrameChg>
        <pc:cxnChg chg="mod">
          <ac:chgData name="Guest User" userId="" providerId="Windows Live" clId="Web-{13C8BFDE-5A65-4316-B6BA-9E9A7A9395F8}" dt="2019-10-11T21:44:12.201" v="757" actId="1076"/>
          <ac:cxnSpMkLst>
            <pc:docMk/>
            <pc:sldMk cId="1234063508" sldId="314"/>
            <ac:cxnSpMk id="6" creationId="{00000000-0000-0000-0000-000000000000}"/>
          </ac:cxnSpMkLst>
        </pc:cxnChg>
      </pc:sldChg>
      <pc:sldChg chg="modSp add replId">
        <pc:chgData name="Guest User" userId="" providerId="Windows Live" clId="Web-{13C8BFDE-5A65-4316-B6BA-9E9A7A9395F8}" dt="2019-10-11T21:47:26.545" v="842" actId="20577"/>
        <pc:sldMkLst>
          <pc:docMk/>
          <pc:sldMk cId="1543117773" sldId="315"/>
        </pc:sldMkLst>
        <pc:spChg chg="mod">
          <ac:chgData name="Guest User" userId="" providerId="Windows Live" clId="Web-{13C8BFDE-5A65-4316-B6BA-9E9A7A9395F8}" dt="2019-10-11T21:47:26.545" v="842" actId="20577"/>
          <ac:spMkLst>
            <pc:docMk/>
            <pc:sldMk cId="1543117773" sldId="315"/>
            <ac:spMk id="5" creationId="{00000000-0000-0000-0000-000000000000}"/>
          </ac:spMkLst>
        </pc:spChg>
      </pc:sldChg>
      <pc:sldChg chg="modSp add replId">
        <pc:chgData name="Guest User" userId="" providerId="Windows Live" clId="Web-{13C8BFDE-5A65-4316-B6BA-9E9A7A9395F8}" dt="2019-10-11T21:47:12.577" v="832" actId="20577"/>
        <pc:sldMkLst>
          <pc:docMk/>
          <pc:sldMk cId="2982879198" sldId="316"/>
        </pc:sldMkLst>
        <pc:spChg chg="mod">
          <ac:chgData name="Guest User" userId="" providerId="Windows Live" clId="Web-{13C8BFDE-5A65-4316-B6BA-9E9A7A9395F8}" dt="2019-10-11T21:47:12.577" v="832" actId="20577"/>
          <ac:spMkLst>
            <pc:docMk/>
            <pc:sldMk cId="2982879198" sldId="316"/>
            <ac:spMk id="5" creationId="{00000000-0000-0000-0000-000000000000}"/>
          </ac:spMkLst>
        </pc:spChg>
      </pc:sldChg>
    </pc:docChg>
  </pc:docChgLst>
  <pc:docChgLst>
    <pc:chgData name="Guest User" providerId="Windows Live" clId="Web-{DFB04D39-3F2F-49D8-851C-CA19D70F761A}"/>
    <pc:docChg chg="modSld">
      <pc:chgData name="Guest User" userId="" providerId="Windows Live" clId="Web-{DFB04D39-3F2F-49D8-851C-CA19D70F761A}" dt="2019-10-22T16:52:05.018" v="359" actId="14100"/>
      <pc:docMkLst>
        <pc:docMk/>
      </pc:docMkLst>
      <pc:sldChg chg="modSp">
        <pc:chgData name="Guest User" userId="" providerId="Windows Live" clId="Web-{DFB04D39-3F2F-49D8-851C-CA19D70F761A}" dt="2019-10-22T16:41:26.144" v="29" actId="20577"/>
        <pc:sldMkLst>
          <pc:docMk/>
          <pc:sldMk cId="4117956284" sldId="281"/>
        </pc:sldMkLst>
        <pc:spChg chg="mod">
          <ac:chgData name="Guest User" userId="" providerId="Windows Live" clId="Web-{DFB04D39-3F2F-49D8-851C-CA19D70F761A}" dt="2019-10-22T16:41:26.144" v="29" actId="20577"/>
          <ac:spMkLst>
            <pc:docMk/>
            <pc:sldMk cId="4117956284" sldId="281"/>
            <ac:spMk id="4" creationId="{00000000-0000-0000-0000-000000000000}"/>
          </ac:spMkLst>
        </pc:spChg>
      </pc:sldChg>
      <pc:sldChg chg="modSp">
        <pc:chgData name="Guest User" userId="" providerId="Windows Live" clId="Web-{DFB04D39-3F2F-49D8-851C-CA19D70F761A}" dt="2019-10-22T16:52:05.018" v="359" actId="14100"/>
        <pc:sldMkLst>
          <pc:docMk/>
          <pc:sldMk cId="745613280" sldId="335"/>
        </pc:sldMkLst>
        <pc:spChg chg="mod">
          <ac:chgData name="Guest User" userId="" providerId="Windows Live" clId="Web-{DFB04D39-3F2F-49D8-851C-CA19D70F761A}" dt="2019-10-22T16:41:37.285" v="30" actId="20577"/>
          <ac:spMkLst>
            <pc:docMk/>
            <pc:sldMk cId="745613280" sldId="335"/>
            <ac:spMk id="4" creationId="{00000000-0000-0000-0000-000000000000}"/>
          </ac:spMkLst>
        </pc:spChg>
        <pc:spChg chg="mod">
          <ac:chgData name="Guest User" userId="" providerId="Windows Live" clId="Web-{DFB04D39-3F2F-49D8-851C-CA19D70F761A}" dt="2019-10-22T16:52:05.018" v="359" actId="14100"/>
          <ac:spMkLst>
            <pc:docMk/>
            <pc:sldMk cId="745613280" sldId="335"/>
            <ac:spMk id="7" creationId="{59754DD0-93E7-47C9-A17D-B545D6177817}"/>
          </ac:spMkLst>
        </pc:spChg>
      </pc:sldChg>
      <pc:sldChg chg="modSp">
        <pc:chgData name="Guest User" userId="" providerId="Windows Live" clId="Web-{DFB04D39-3F2F-49D8-851C-CA19D70F761A}" dt="2019-10-22T16:42:56.570" v="59" actId="1076"/>
        <pc:sldMkLst>
          <pc:docMk/>
          <pc:sldMk cId="2631820409" sldId="338"/>
        </pc:sldMkLst>
        <pc:spChg chg="mod">
          <ac:chgData name="Guest User" userId="" providerId="Windows Live" clId="Web-{DFB04D39-3F2F-49D8-851C-CA19D70F761A}" dt="2019-10-22T16:41:50.316" v="56" actId="20577"/>
          <ac:spMkLst>
            <pc:docMk/>
            <pc:sldMk cId="2631820409" sldId="338"/>
            <ac:spMk id="8" creationId="{529FFE7F-39AA-410F-BE65-18CB4BD172BB}"/>
          </ac:spMkLst>
        </pc:spChg>
        <pc:picChg chg="mod">
          <ac:chgData name="Guest User" userId="" providerId="Windows Live" clId="Web-{DFB04D39-3F2F-49D8-851C-CA19D70F761A}" dt="2019-10-22T16:42:56.570" v="59" actId="1076"/>
          <ac:picMkLst>
            <pc:docMk/>
            <pc:sldMk cId="2631820409" sldId="338"/>
            <ac:picMk id="5" creationId="{413DA817-60DE-4685-92A0-D5DDEE1BDA1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0BA778-1992-468D-8754-F996B226CC24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38802D-3382-4DDA-8099-73A1E42A0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37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E194CB-0B2D-47E2-81FD-4E16A770C2B5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FB1307-1F50-4DB0-9CD2-C9A18C8ACC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869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699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20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27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20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65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70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51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935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63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12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52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249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82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454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633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01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48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428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877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6159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3332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19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08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115925" y="6956425"/>
            <a:ext cx="33393063" cy="1878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Q&amp;A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851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Final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73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40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68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44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04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325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6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ODAS Slid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304801" y="148159"/>
            <a:ext cx="11366339" cy="688237"/>
            <a:chOff x="304801" y="148159"/>
            <a:chExt cx="11366339" cy="688237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2336800" y="256800"/>
              <a:ext cx="9334340" cy="579596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>
                  <a:solidFill>
                    <a:srgbClr val="00838B"/>
                  </a:solidFill>
                </a:rPr>
                <a:t>South Carolina Department of Alcohol and Other Drug Abuse Services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04801" y="676148"/>
              <a:ext cx="11338560" cy="34288"/>
            </a:xfrm>
            <a:prstGeom prst="line">
              <a:avLst/>
            </a:prstGeom>
            <a:ln w="34925">
              <a:solidFill>
                <a:srgbClr val="0083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/>
            </p:cNvPicPr>
            <p:nvPr/>
          </p:nvPicPr>
          <p:blipFill rotWithShape="1">
            <a:blip r:embed="rId2"/>
            <a:srcRect l="1093" t="2107" r="1046" b="21019"/>
            <a:stretch/>
          </p:blipFill>
          <p:spPr>
            <a:xfrm>
              <a:off x="304804" y="148159"/>
              <a:ext cx="1913694" cy="4953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 userDrawn="1"/>
        </p:nvSpPr>
        <p:spPr>
          <a:xfrm>
            <a:off x="2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459789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EC1FD23-7691-4FFA-A029-261B4408EDE9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59789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39896C-E2EF-470F-BA91-85D676E592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0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ODAS Slide With 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04801" y="148159"/>
            <a:ext cx="11366339" cy="688237"/>
            <a:chOff x="304801" y="148159"/>
            <a:chExt cx="11366339" cy="688237"/>
          </a:xfrm>
        </p:grpSpPr>
        <p:sp>
          <p:nvSpPr>
            <p:cNvPr id="19" name="Title 1"/>
            <p:cNvSpPr txBox="1">
              <a:spLocks/>
            </p:cNvSpPr>
            <p:nvPr/>
          </p:nvSpPr>
          <p:spPr>
            <a:xfrm>
              <a:off x="2336800" y="256800"/>
              <a:ext cx="9334340" cy="579596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>
                  <a:solidFill>
                    <a:srgbClr val="00838B"/>
                  </a:solidFill>
                </a:rPr>
                <a:t>South Carolina Department of Alcohol and Other Drug Abuse Services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04801" y="676148"/>
              <a:ext cx="11338560" cy="34288"/>
            </a:xfrm>
            <a:prstGeom prst="line">
              <a:avLst/>
            </a:prstGeom>
            <a:ln w="34925">
              <a:solidFill>
                <a:srgbClr val="0083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/>
            </p:cNvPicPr>
            <p:nvPr/>
          </p:nvPicPr>
          <p:blipFill rotWithShape="1">
            <a:blip r:embed="rId2"/>
            <a:srcRect l="1093" t="2107" r="1046" b="21019"/>
            <a:stretch/>
          </p:blipFill>
          <p:spPr>
            <a:xfrm>
              <a:off x="304804" y="148159"/>
              <a:ext cx="1913694" cy="495300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 userDrawn="1"/>
        </p:nvSpPr>
        <p:spPr>
          <a:xfrm>
            <a:off x="2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459789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CEA6BC9-B3F7-4FC7-8C45-94E175DD4F8D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59789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39896C-E2EF-470F-BA91-85D676E592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8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ODAS Slide With Header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04801" y="148159"/>
            <a:ext cx="11366339" cy="688237"/>
            <a:chOff x="304801" y="148159"/>
            <a:chExt cx="11366339" cy="688237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2336800" y="256800"/>
              <a:ext cx="9334340" cy="579596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>
                  <a:solidFill>
                    <a:srgbClr val="00838B"/>
                  </a:solidFill>
                </a:rPr>
                <a:t>South Carolina Department of Alcohol and Other Drug Abuse Services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04801" y="676148"/>
              <a:ext cx="11338560" cy="34288"/>
            </a:xfrm>
            <a:prstGeom prst="line">
              <a:avLst/>
            </a:prstGeom>
            <a:ln w="34925">
              <a:solidFill>
                <a:srgbClr val="0083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/>
            </p:cNvPicPr>
            <p:nvPr/>
          </p:nvPicPr>
          <p:blipFill rotWithShape="1">
            <a:blip r:embed="rId2"/>
            <a:srcRect l="1093" t="2107" r="1046" b="21019"/>
            <a:stretch/>
          </p:blipFill>
          <p:spPr>
            <a:xfrm>
              <a:off x="304804" y="148159"/>
              <a:ext cx="1913694" cy="495300"/>
            </a:xfrm>
            <a:prstGeom prst="rect">
              <a:avLst/>
            </a:prstGeom>
          </p:spPr>
        </p:pic>
      </p:grp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459789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BF0B651-FF73-4AD2-BCAA-1F5FCFC4741E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59789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39896C-E2EF-470F-BA91-85D676E592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8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ODAS Master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459789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10F208A-57FF-4271-9EB1-184BDA70FD8E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59789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39896C-E2EF-470F-BA91-85D676E592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7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27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7" r:id="rId4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9CAA0CC-428E-4F44-9BE3-87BC19F170B1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213100"/>
            <a:ext cx="10989426" cy="1312863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838B"/>
                </a:solidFill>
              </a:rPr>
              <a:t>IMPACT Guidance: Entry of Staff FTE &amp; </a:t>
            </a:r>
            <a:r>
              <a:rPr lang="en-US" sz="4000" b="1" dirty="0" smtClean="0">
                <a:solidFill>
                  <a:srgbClr val="00838B"/>
                </a:solidFill>
              </a:rPr>
              <a:t>Percentages</a:t>
            </a:r>
            <a:endParaRPr lang="en-US" sz="4000" b="1" dirty="0">
              <a:solidFill>
                <a:srgbClr val="00838B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4975225"/>
            <a:ext cx="10972800" cy="118658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Division of Prevention and Intervention Services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3060700"/>
            <a:ext cx="10972800" cy="17248"/>
          </a:xfrm>
          <a:prstGeom prst="line">
            <a:avLst/>
          </a:prstGeom>
          <a:ln w="12700">
            <a:solidFill>
              <a:srgbClr val="008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" y="4627856"/>
            <a:ext cx="10972800" cy="0"/>
          </a:xfrm>
          <a:prstGeom prst="line">
            <a:avLst/>
          </a:prstGeom>
          <a:ln w="12700">
            <a:solidFill>
              <a:srgbClr val="008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182" y="1024394"/>
            <a:ext cx="5575636" cy="184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42E5F9-04D0-4B12-BEDB-F38C1A967B2B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8992" y="1107322"/>
            <a:ext cx="10058400" cy="600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Staff for a Multi-County Authority</a:t>
            </a:r>
            <a:endParaRPr lang="en-US" sz="3600" b="1" dirty="0">
              <a:solidFill>
                <a:srgbClr val="00838B"/>
              </a:solidFill>
              <a:cs typeface="Calibri Light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1181100" y="1652591"/>
            <a:ext cx="10058400" cy="4459287"/>
          </a:xfrm>
          <a:prstGeom prst="rect">
            <a:avLst/>
          </a:prstGeom>
        </p:spPr>
        <p:txBody>
          <a:bodyPr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8235DF-BFF8-4E6C-9739-A31ECB713B70}"/>
              </a:ext>
            </a:extLst>
          </p:cNvPr>
          <p:cNvSpPr txBox="1"/>
          <p:nvPr/>
        </p:nvSpPr>
        <p:spPr>
          <a:xfrm>
            <a:off x="1078992" y="1999176"/>
            <a:ext cx="10520033" cy="11464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Single Role &amp; Funding </a:t>
            </a:r>
            <a:r>
              <a:rPr lang="en-US" sz="2800" dirty="0" smtClean="0">
                <a:cs typeface="Calibri"/>
              </a:rPr>
              <a:t>Source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Calibri"/>
              </a:rPr>
              <a:t>Dual </a:t>
            </a:r>
            <a:r>
              <a:rPr lang="en-US" sz="2800" dirty="0">
                <a:cs typeface="Calibri"/>
              </a:rPr>
              <a:t>Roles &amp; Funding </a:t>
            </a:r>
            <a:r>
              <a:rPr lang="en-US" sz="2800" dirty="0" smtClean="0">
                <a:cs typeface="Calibri"/>
              </a:rPr>
              <a:t>Sources</a:t>
            </a:r>
            <a:endParaRPr lang="en-US" sz="2800" dirty="0">
              <a:cs typeface="Calibri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181100" y="3413958"/>
            <a:ext cx="8973886" cy="39666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Examples of Correct and Incorrect Entries in the IMPACT Staff List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1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611F6DA-D0EB-43E9-838D-6356A1165225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080" y="879830"/>
            <a:ext cx="11153814" cy="600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Multi-County </a:t>
            </a:r>
            <a:r>
              <a:rPr lang="en-US" sz="3600" b="1" dirty="0">
                <a:solidFill>
                  <a:srgbClr val="00838B"/>
                </a:solidFill>
                <a:cs typeface="Calibri Light"/>
              </a:rPr>
              <a:t>Authority: </a:t>
            </a:r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Single Role &amp; </a:t>
            </a:r>
            <a:r>
              <a:rPr lang="en-US" sz="3600" b="1" dirty="0">
                <a:solidFill>
                  <a:srgbClr val="00838B"/>
                </a:solidFill>
                <a:cs typeface="Calibri Light"/>
              </a:rPr>
              <a:t>Funding </a:t>
            </a:r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Source</a:t>
            </a:r>
            <a:endParaRPr lang="en-US" sz="3600" b="1" dirty="0">
              <a:solidFill>
                <a:srgbClr val="00838B"/>
              </a:solidFill>
              <a:cs typeface="Calibri Light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1181100" y="1652591"/>
            <a:ext cx="10058400" cy="4459287"/>
          </a:xfrm>
          <a:prstGeom prst="rect">
            <a:avLst/>
          </a:prstGeom>
        </p:spPr>
        <p:txBody>
          <a:bodyPr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8235DF-BFF8-4E6C-9739-A31ECB713B70}"/>
              </a:ext>
            </a:extLst>
          </p:cNvPr>
          <p:cNvSpPr txBox="1"/>
          <p:nvPr/>
        </p:nvSpPr>
        <p:spPr>
          <a:xfrm>
            <a:off x="719467" y="1425321"/>
            <a:ext cx="1087955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Name: </a:t>
            </a:r>
            <a:r>
              <a:rPr lang="en-US" sz="2000" dirty="0" smtClean="0">
                <a:cs typeface="Calibri"/>
              </a:rPr>
              <a:t>Taka Spot</a:t>
            </a:r>
          </a:p>
          <a:p>
            <a:r>
              <a:rPr lang="en-US" sz="2000" b="1" dirty="0" smtClean="0">
                <a:cs typeface="Calibri"/>
              </a:rPr>
              <a:t>Full </a:t>
            </a:r>
            <a:r>
              <a:rPr lang="en-US" sz="2000" b="1" dirty="0">
                <a:cs typeface="Calibri"/>
              </a:rPr>
              <a:t>Time Equivalency (FTE): </a:t>
            </a:r>
            <a:r>
              <a:rPr lang="en-US" sz="2000" dirty="0">
                <a:cs typeface="Calibri"/>
              </a:rPr>
              <a:t>Taka’s agency serves three counties (A, B, and C). </a:t>
            </a:r>
            <a:r>
              <a:rPr lang="en-US" sz="2000" dirty="0" smtClean="0">
                <a:cs typeface="Calibri"/>
              </a:rPr>
              <a:t> She </a:t>
            </a:r>
            <a:r>
              <a:rPr lang="en-US" sz="2000" dirty="0">
                <a:cs typeface="Calibri"/>
              </a:rPr>
              <a:t>works full-time in prevention and is assigned to work 40% in A, 35% in </a:t>
            </a:r>
            <a:r>
              <a:rPr lang="en-US" sz="2000" dirty="0" smtClean="0">
                <a:cs typeface="Calibri"/>
              </a:rPr>
              <a:t>B, and </a:t>
            </a:r>
            <a:r>
              <a:rPr lang="en-US" sz="2000" dirty="0">
                <a:cs typeface="Calibri"/>
              </a:rPr>
              <a:t>25% in C</a:t>
            </a:r>
            <a:r>
              <a:rPr lang="en-US" sz="2000" dirty="0" smtClean="0">
                <a:cs typeface="Calibri"/>
              </a:rPr>
              <a:t>.  </a:t>
            </a:r>
            <a:r>
              <a:rPr lang="en-US" sz="2000" dirty="0">
                <a:cs typeface="Calibri"/>
              </a:rPr>
              <a:t>She has one funding source: </a:t>
            </a:r>
            <a:r>
              <a:rPr lang="en-US" sz="2000" dirty="0" smtClean="0">
                <a:cs typeface="Calibri"/>
              </a:rPr>
              <a:t/>
            </a:r>
            <a:br>
              <a:rPr lang="en-US" sz="2000" dirty="0" smtClean="0">
                <a:cs typeface="Calibri"/>
              </a:rPr>
            </a:br>
            <a:r>
              <a:rPr lang="en-US" sz="2000" dirty="0" smtClean="0">
                <a:cs typeface="Calibri"/>
              </a:rPr>
              <a:t>SABG Prevention Set-Aside</a:t>
            </a:r>
            <a:r>
              <a:rPr lang="en-US" sz="2000" dirty="0">
                <a:cs typeface="Calibri"/>
              </a:rPr>
              <a:t>.</a:t>
            </a:r>
          </a:p>
        </p:txBody>
      </p:sp>
      <p:sp>
        <p:nvSpPr>
          <p:cNvPr id="14" name="Line Callout 1 13"/>
          <p:cNvSpPr/>
          <p:nvPr/>
        </p:nvSpPr>
        <p:spPr>
          <a:xfrm rot="16200000">
            <a:off x="1644591" y="4186390"/>
            <a:ext cx="1163782" cy="1387957"/>
          </a:xfrm>
          <a:prstGeom prst="borderCallout1">
            <a:avLst>
              <a:gd name="adj1" fmla="val 40262"/>
              <a:gd name="adj2" fmla="val -3522"/>
              <a:gd name="adj3" fmla="val 103715"/>
              <a:gd name="adj4" fmla="val -38332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32305" y="4383849"/>
            <a:ext cx="1388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Percentage (funding) equals the FTE % </a:t>
            </a:r>
            <a:r>
              <a:rPr lang="en-US" sz="1200" b="1" dirty="0" smtClean="0">
                <a:solidFill>
                  <a:srgbClr val="FF0000"/>
                </a:solidFill>
              </a:rPr>
              <a:t>per organization in IMPACT</a:t>
            </a:r>
            <a:r>
              <a:rPr lang="en-US" sz="1200" b="1" dirty="0" smtClean="0"/>
              <a:t>.</a:t>
            </a:r>
            <a:r>
              <a:rPr lang="en-US" sz="1200" dirty="0" smtClean="0"/>
              <a:t> </a:t>
            </a:r>
            <a:endParaRPr lang="en-US" sz="1200" b="1" dirty="0" smtClean="0">
              <a:solidFill>
                <a:schemeClr val="accent5"/>
              </a:solidFill>
            </a:endParaRPr>
          </a:p>
          <a:p>
            <a:endParaRPr lang="en-US" sz="1200" b="1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847337" y="3223669"/>
            <a:ext cx="1193287" cy="98059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624" y="2903945"/>
            <a:ext cx="7073761" cy="33923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72926" y="2564349"/>
            <a:ext cx="240915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solidFill>
                  <a:srgbClr val="00838B"/>
                </a:solidFill>
              </a:rPr>
              <a:t>COUNTY A</a:t>
            </a:r>
            <a:endParaRPr lang="en-US" sz="2200" b="1" u="sng" dirty="0">
              <a:solidFill>
                <a:srgbClr val="0083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A980899-790D-4ED4-95B7-05144DFFD8D5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080" y="879830"/>
            <a:ext cx="11153814" cy="600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Multi-County </a:t>
            </a:r>
            <a:r>
              <a:rPr lang="en-US" sz="3600" b="1" dirty="0">
                <a:solidFill>
                  <a:srgbClr val="00838B"/>
                </a:solidFill>
                <a:cs typeface="Calibri Light"/>
              </a:rPr>
              <a:t>Authority: </a:t>
            </a:r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Single Role &amp; </a:t>
            </a:r>
            <a:r>
              <a:rPr lang="en-US" sz="3600" b="1" dirty="0">
                <a:solidFill>
                  <a:srgbClr val="00838B"/>
                </a:solidFill>
                <a:cs typeface="Calibri Light"/>
              </a:rPr>
              <a:t>Funding </a:t>
            </a:r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Source</a:t>
            </a:r>
            <a:endParaRPr lang="en-US" sz="3600" b="1" dirty="0">
              <a:solidFill>
                <a:srgbClr val="00838B"/>
              </a:solidFill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8235DF-BFF8-4E6C-9739-A31ECB713B70}"/>
              </a:ext>
            </a:extLst>
          </p:cNvPr>
          <p:cNvSpPr txBox="1"/>
          <p:nvPr/>
        </p:nvSpPr>
        <p:spPr>
          <a:xfrm>
            <a:off x="719467" y="1425321"/>
            <a:ext cx="1087955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Name: </a:t>
            </a:r>
            <a:r>
              <a:rPr lang="en-US" sz="2000" dirty="0" smtClean="0">
                <a:cs typeface="Calibri"/>
              </a:rPr>
              <a:t>Taka Spot</a:t>
            </a:r>
          </a:p>
          <a:p>
            <a:r>
              <a:rPr lang="en-US" sz="2000" b="1" dirty="0" smtClean="0">
                <a:cs typeface="Calibri"/>
              </a:rPr>
              <a:t>Full </a:t>
            </a:r>
            <a:r>
              <a:rPr lang="en-US" sz="2000" b="1" dirty="0">
                <a:cs typeface="Calibri"/>
              </a:rPr>
              <a:t>Time Equivalency (FTE): </a:t>
            </a:r>
            <a:r>
              <a:rPr lang="en-US" sz="2000" dirty="0">
                <a:cs typeface="Calibri"/>
              </a:rPr>
              <a:t>Taka’s agency serves three counties (A, B, and C). </a:t>
            </a:r>
            <a:r>
              <a:rPr lang="en-US" sz="2000" dirty="0" smtClean="0">
                <a:cs typeface="Calibri"/>
              </a:rPr>
              <a:t> She </a:t>
            </a:r>
            <a:r>
              <a:rPr lang="en-US" sz="2000" dirty="0">
                <a:cs typeface="Calibri"/>
              </a:rPr>
              <a:t>works full-time in prevention and is assigned to work 40% in A, 35% in </a:t>
            </a:r>
            <a:r>
              <a:rPr lang="en-US" sz="2000" dirty="0" smtClean="0">
                <a:cs typeface="Calibri"/>
              </a:rPr>
              <a:t>B, and </a:t>
            </a:r>
            <a:r>
              <a:rPr lang="en-US" sz="2000" dirty="0">
                <a:cs typeface="Calibri"/>
              </a:rPr>
              <a:t>25% in C</a:t>
            </a:r>
            <a:r>
              <a:rPr lang="en-US" sz="2000" dirty="0" smtClean="0">
                <a:cs typeface="Calibri"/>
              </a:rPr>
              <a:t>.  </a:t>
            </a:r>
            <a:r>
              <a:rPr lang="en-US" sz="2000" dirty="0">
                <a:cs typeface="Calibri"/>
              </a:rPr>
              <a:t>She has one funding source: </a:t>
            </a:r>
            <a:r>
              <a:rPr lang="en-US" sz="2000" dirty="0" smtClean="0">
                <a:cs typeface="Calibri"/>
              </a:rPr>
              <a:t/>
            </a:r>
            <a:br>
              <a:rPr lang="en-US" sz="2000" dirty="0" smtClean="0">
                <a:cs typeface="Calibri"/>
              </a:rPr>
            </a:br>
            <a:r>
              <a:rPr lang="en-US" sz="2000" dirty="0" smtClean="0">
                <a:cs typeface="Calibri"/>
              </a:rPr>
              <a:t>SABG Prevention Set-Aside</a:t>
            </a:r>
            <a:r>
              <a:rPr lang="en-US" sz="2000" dirty="0">
                <a:cs typeface="Calibri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91423" y="2564349"/>
            <a:ext cx="8634479" cy="3736137"/>
            <a:chOff x="1491423" y="2564349"/>
            <a:chExt cx="8634479" cy="3736137"/>
          </a:xfrm>
        </p:grpSpPr>
        <p:sp>
          <p:nvSpPr>
            <p:cNvPr id="20" name="TextBox 19"/>
            <p:cNvSpPr txBox="1"/>
            <p:nvPr/>
          </p:nvSpPr>
          <p:spPr>
            <a:xfrm>
              <a:off x="5372926" y="2564349"/>
              <a:ext cx="2409155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u="sng" dirty="0" smtClean="0">
                  <a:solidFill>
                    <a:srgbClr val="00838B"/>
                  </a:solidFill>
                </a:rPr>
                <a:t>COUNTY B</a:t>
              </a:r>
              <a:endParaRPr lang="en-US" sz="2200" b="1" u="sng" dirty="0">
                <a:solidFill>
                  <a:srgbClr val="00838B"/>
                </a:solidFill>
              </a:endParaRPr>
            </a:p>
          </p:txBody>
        </p:sp>
        <p:sp>
          <p:nvSpPr>
            <p:cNvPr id="22" name="Line Callout 1 21"/>
            <p:cNvSpPr/>
            <p:nvPr/>
          </p:nvSpPr>
          <p:spPr>
            <a:xfrm rot="16200000">
              <a:off x="1603511" y="3912051"/>
              <a:ext cx="1163782" cy="1387957"/>
            </a:xfrm>
            <a:prstGeom prst="borderCallout1">
              <a:avLst>
                <a:gd name="adj1" fmla="val 18750"/>
                <a:gd name="adj2" fmla="val -8333"/>
                <a:gd name="adj3" fmla="val 106404"/>
                <a:gd name="adj4" fmla="val -62385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91423" y="4098197"/>
              <a:ext cx="13881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Percentage (funding) equals the FTE %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per organization in IMPACT</a:t>
              </a:r>
              <a:r>
                <a:rPr lang="en-US" sz="1200" b="1" dirty="0" smtClean="0"/>
                <a:t>.</a:t>
              </a:r>
              <a:r>
                <a:rPr lang="en-US" sz="1200" dirty="0" smtClean="0"/>
                <a:t> </a:t>
              </a:r>
              <a:endParaRPr lang="en-US" sz="1200" b="1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1806257" y="3263641"/>
              <a:ext cx="1306094" cy="705182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Content Placeholder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2351" y="2908062"/>
              <a:ext cx="7013551" cy="3392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95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04B0C8-4146-4B58-938F-118DB871B7F4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080" y="879830"/>
            <a:ext cx="11153814" cy="600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Multi-County </a:t>
            </a:r>
            <a:r>
              <a:rPr lang="en-US" sz="3600" b="1" dirty="0">
                <a:solidFill>
                  <a:srgbClr val="00838B"/>
                </a:solidFill>
                <a:cs typeface="Calibri Light"/>
              </a:rPr>
              <a:t>Authority: </a:t>
            </a:r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Single Role &amp; </a:t>
            </a:r>
            <a:r>
              <a:rPr lang="en-US" sz="3600" b="1" dirty="0">
                <a:solidFill>
                  <a:srgbClr val="00838B"/>
                </a:solidFill>
                <a:cs typeface="Calibri Light"/>
              </a:rPr>
              <a:t>Funding </a:t>
            </a:r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Source</a:t>
            </a:r>
            <a:endParaRPr lang="en-US" sz="3600" b="1" dirty="0">
              <a:solidFill>
                <a:srgbClr val="00838B"/>
              </a:solidFill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8235DF-BFF8-4E6C-9739-A31ECB713B70}"/>
              </a:ext>
            </a:extLst>
          </p:cNvPr>
          <p:cNvSpPr txBox="1"/>
          <p:nvPr/>
        </p:nvSpPr>
        <p:spPr>
          <a:xfrm>
            <a:off x="719467" y="1425321"/>
            <a:ext cx="1087955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Name: </a:t>
            </a:r>
            <a:r>
              <a:rPr lang="en-US" sz="2000" dirty="0" smtClean="0">
                <a:cs typeface="Calibri"/>
              </a:rPr>
              <a:t>Taka Spot</a:t>
            </a:r>
          </a:p>
          <a:p>
            <a:r>
              <a:rPr lang="en-US" sz="2000" b="1" dirty="0" smtClean="0">
                <a:cs typeface="Calibri"/>
              </a:rPr>
              <a:t>Full </a:t>
            </a:r>
            <a:r>
              <a:rPr lang="en-US" sz="2000" b="1" dirty="0">
                <a:cs typeface="Calibri"/>
              </a:rPr>
              <a:t>Time Equivalency (FTE): </a:t>
            </a:r>
            <a:r>
              <a:rPr lang="en-US" sz="2000" dirty="0">
                <a:cs typeface="Calibri"/>
              </a:rPr>
              <a:t>Taka’s agency serves three counties (A, B, and C). </a:t>
            </a:r>
            <a:r>
              <a:rPr lang="en-US" sz="2000" dirty="0" smtClean="0">
                <a:cs typeface="Calibri"/>
              </a:rPr>
              <a:t> She </a:t>
            </a:r>
            <a:r>
              <a:rPr lang="en-US" sz="2000" dirty="0">
                <a:cs typeface="Calibri"/>
              </a:rPr>
              <a:t>works full-time in prevention and is assigned to work 40% in A, 35% in </a:t>
            </a:r>
            <a:r>
              <a:rPr lang="en-US" sz="2000" dirty="0" smtClean="0">
                <a:cs typeface="Calibri"/>
              </a:rPr>
              <a:t>B, and </a:t>
            </a:r>
            <a:r>
              <a:rPr lang="en-US" sz="2000" dirty="0">
                <a:cs typeface="Calibri"/>
              </a:rPr>
              <a:t>25% in C</a:t>
            </a:r>
            <a:r>
              <a:rPr lang="en-US" sz="2000" dirty="0" smtClean="0">
                <a:cs typeface="Calibri"/>
              </a:rPr>
              <a:t>.  </a:t>
            </a:r>
            <a:r>
              <a:rPr lang="en-US" sz="2000" dirty="0">
                <a:cs typeface="Calibri"/>
              </a:rPr>
              <a:t>She has one funding source: </a:t>
            </a:r>
            <a:r>
              <a:rPr lang="en-US" sz="2000" dirty="0" smtClean="0">
                <a:cs typeface="Calibri"/>
              </a:rPr>
              <a:t/>
            </a:r>
            <a:br>
              <a:rPr lang="en-US" sz="2000" dirty="0" smtClean="0">
                <a:cs typeface="Calibri"/>
              </a:rPr>
            </a:br>
            <a:r>
              <a:rPr lang="en-US" sz="2000" dirty="0" smtClean="0">
                <a:cs typeface="Calibri"/>
              </a:rPr>
              <a:t>SABG Prevention Set-Aside</a:t>
            </a:r>
            <a:r>
              <a:rPr lang="en-US" sz="2000" dirty="0">
                <a:cs typeface="Calibri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86520" y="2575313"/>
            <a:ext cx="8732624" cy="3791028"/>
            <a:chOff x="1386520" y="2575313"/>
            <a:chExt cx="8732624" cy="3791028"/>
          </a:xfrm>
        </p:grpSpPr>
        <p:sp>
          <p:nvSpPr>
            <p:cNvPr id="20" name="TextBox 19"/>
            <p:cNvSpPr txBox="1"/>
            <p:nvPr/>
          </p:nvSpPr>
          <p:spPr>
            <a:xfrm>
              <a:off x="5414548" y="2575313"/>
              <a:ext cx="2409155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u="sng" dirty="0" smtClean="0">
                  <a:solidFill>
                    <a:srgbClr val="00838B"/>
                  </a:solidFill>
                </a:rPr>
                <a:t>COUNTY </a:t>
              </a:r>
              <a:r>
                <a:rPr lang="en-US" sz="2200" b="1" u="sng" dirty="0">
                  <a:solidFill>
                    <a:srgbClr val="00838B"/>
                  </a:solidFill>
                </a:rPr>
                <a:t>C</a:t>
              </a:r>
            </a:p>
          </p:txBody>
        </p:sp>
        <p:sp>
          <p:nvSpPr>
            <p:cNvPr id="12" name="Line Callout 1 11"/>
            <p:cNvSpPr/>
            <p:nvPr/>
          </p:nvSpPr>
          <p:spPr>
            <a:xfrm rot="16200000">
              <a:off x="1498608" y="4260672"/>
              <a:ext cx="1163782" cy="1387957"/>
            </a:xfrm>
            <a:prstGeom prst="borderCallout1">
              <a:avLst>
                <a:gd name="adj1" fmla="val 46985"/>
                <a:gd name="adj2" fmla="val -5126"/>
                <a:gd name="adj3" fmla="val 174974"/>
                <a:gd name="adj4" fmla="val -41539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86520" y="4451458"/>
              <a:ext cx="13881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Percentage (funding) equals the FTE %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per organization in IMPACT</a:t>
              </a:r>
              <a:r>
                <a:rPr lang="en-US" sz="1200" b="1" dirty="0" smtClean="0"/>
                <a:t>.</a:t>
              </a:r>
              <a:endParaRPr lang="en-US" sz="1200" b="1" dirty="0"/>
            </a:p>
          </p:txBody>
        </p:sp>
        <p:cxnSp>
          <p:nvCxnSpPr>
            <p:cNvPr id="14" name="Straight Connector 13"/>
            <p:cNvCxnSpPr>
              <a:stCxn id="12" idx="0"/>
            </p:cNvCxnSpPr>
            <p:nvPr/>
          </p:nvCxnSpPr>
          <p:spPr>
            <a:xfrm flipV="1">
              <a:off x="2080499" y="3294251"/>
              <a:ext cx="1038606" cy="107850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Content Placeholder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105" y="2973917"/>
              <a:ext cx="7000039" cy="3392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80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7D9AC90-0D6A-4774-8A24-AE0FF5F16482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080" y="879830"/>
            <a:ext cx="11153814" cy="600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Multi-County </a:t>
            </a:r>
            <a:r>
              <a:rPr lang="en-US" sz="3600" b="1" dirty="0">
                <a:solidFill>
                  <a:srgbClr val="00838B"/>
                </a:solidFill>
                <a:cs typeface="Calibri Light"/>
              </a:rPr>
              <a:t>Authority: </a:t>
            </a:r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Single Role &amp; </a:t>
            </a:r>
            <a:r>
              <a:rPr lang="en-US" sz="3600" b="1" dirty="0">
                <a:solidFill>
                  <a:srgbClr val="00838B"/>
                </a:solidFill>
                <a:cs typeface="Calibri Light"/>
              </a:rPr>
              <a:t>Funding </a:t>
            </a:r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Source</a:t>
            </a:r>
            <a:endParaRPr lang="en-US" sz="3600" b="1" dirty="0">
              <a:solidFill>
                <a:srgbClr val="00838B"/>
              </a:solidFill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8235DF-BFF8-4E6C-9739-A31ECB713B70}"/>
              </a:ext>
            </a:extLst>
          </p:cNvPr>
          <p:cNvSpPr txBox="1"/>
          <p:nvPr/>
        </p:nvSpPr>
        <p:spPr>
          <a:xfrm>
            <a:off x="719467" y="1425321"/>
            <a:ext cx="1087955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Name: </a:t>
            </a:r>
            <a:r>
              <a:rPr lang="en-US" sz="2000" dirty="0" smtClean="0">
                <a:cs typeface="Calibri"/>
              </a:rPr>
              <a:t>Taka Spot</a:t>
            </a:r>
          </a:p>
          <a:p>
            <a:r>
              <a:rPr lang="en-US" sz="2000" b="1" dirty="0" smtClean="0">
                <a:cs typeface="Calibri"/>
              </a:rPr>
              <a:t>Full </a:t>
            </a:r>
            <a:r>
              <a:rPr lang="en-US" sz="2000" b="1" dirty="0">
                <a:cs typeface="Calibri"/>
              </a:rPr>
              <a:t>Time Equivalency (FTE): </a:t>
            </a:r>
            <a:r>
              <a:rPr lang="en-US" sz="2000" dirty="0">
                <a:cs typeface="Calibri"/>
              </a:rPr>
              <a:t>Taka’s agency serves three counties (A, B, and C). </a:t>
            </a:r>
            <a:r>
              <a:rPr lang="en-US" sz="2000" dirty="0" smtClean="0">
                <a:cs typeface="Calibri"/>
              </a:rPr>
              <a:t> She </a:t>
            </a:r>
            <a:r>
              <a:rPr lang="en-US" sz="2000" dirty="0">
                <a:cs typeface="Calibri"/>
              </a:rPr>
              <a:t>works full-time in prevention and is assigned to work 40% in A, 35% in </a:t>
            </a:r>
            <a:r>
              <a:rPr lang="en-US" sz="2000" dirty="0" smtClean="0">
                <a:cs typeface="Calibri"/>
              </a:rPr>
              <a:t>B, and </a:t>
            </a:r>
            <a:r>
              <a:rPr lang="en-US" sz="2000" dirty="0">
                <a:cs typeface="Calibri"/>
              </a:rPr>
              <a:t>25% in C</a:t>
            </a:r>
            <a:r>
              <a:rPr lang="en-US" sz="2000" dirty="0" smtClean="0">
                <a:cs typeface="Calibri"/>
              </a:rPr>
              <a:t>.  </a:t>
            </a:r>
            <a:r>
              <a:rPr lang="en-US" sz="2000" dirty="0">
                <a:cs typeface="Calibri"/>
              </a:rPr>
              <a:t>She has one funding source: </a:t>
            </a:r>
            <a:r>
              <a:rPr lang="en-US" sz="2000" dirty="0" smtClean="0">
                <a:cs typeface="Calibri"/>
              </a:rPr>
              <a:t/>
            </a:r>
            <a:br>
              <a:rPr lang="en-US" sz="2000" dirty="0" smtClean="0">
                <a:cs typeface="Calibri"/>
              </a:rPr>
            </a:br>
            <a:r>
              <a:rPr lang="en-US" sz="2000" dirty="0" smtClean="0">
                <a:cs typeface="Calibri"/>
              </a:rPr>
              <a:t>SABG Prevention Set-Aside</a:t>
            </a:r>
            <a:r>
              <a:rPr lang="en-US" sz="2000" dirty="0">
                <a:cs typeface="Calibri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" y="2720007"/>
            <a:ext cx="107677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838B"/>
                </a:solidFill>
              </a:rPr>
              <a:t>Do not repeat staff information for each organization if staff’s FTE %, staff roles, or percentage of funding varies per county in IMPACT.</a:t>
            </a:r>
            <a:endParaRPr lang="en-US" sz="1400" b="1" dirty="0">
              <a:solidFill>
                <a:srgbClr val="00838B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56356" y="3121955"/>
            <a:ext cx="8399664" cy="3246120"/>
            <a:chOff x="403964" y="3121955"/>
            <a:chExt cx="8399664" cy="3246120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894739" y="3471884"/>
              <a:ext cx="1155600" cy="1668087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Line Callout 1 16"/>
            <p:cNvSpPr/>
            <p:nvPr/>
          </p:nvSpPr>
          <p:spPr>
            <a:xfrm rot="16200000">
              <a:off x="516052" y="4217931"/>
              <a:ext cx="1163782" cy="1387957"/>
            </a:xfrm>
            <a:prstGeom prst="borderCallout1">
              <a:avLst>
                <a:gd name="adj1" fmla="val 18750"/>
                <a:gd name="adj2" fmla="val -8333"/>
                <a:gd name="adj3" fmla="val 118155"/>
                <a:gd name="adj4" fmla="val -43714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965" y="4330018"/>
              <a:ext cx="1420392" cy="1200329"/>
            </a:xfrm>
            <a:prstGeom prst="rect">
              <a:avLst/>
            </a:prstGeom>
            <a:solidFill>
              <a:srgbClr val="00838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Percentage (funding) needs to equal the FTE % per organization in IMPACT; is </a:t>
              </a:r>
              <a:r>
                <a:rPr lang="en-US" sz="1200" b="1" u="sng" dirty="0" smtClean="0">
                  <a:solidFill>
                    <a:schemeClr val="bg1"/>
                  </a:solidFill>
                </a:rPr>
                <a:t>not a combined total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.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21" name="Content Placeholder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0515" y="3121955"/>
              <a:ext cx="6693113" cy="3246120"/>
            </a:xfrm>
            <a:prstGeom prst="rect">
              <a:avLst/>
            </a:prstGeom>
          </p:spPr>
        </p:pic>
        <p:sp>
          <p:nvSpPr>
            <p:cNvPr id="22" name="&quot;No&quot; Symbol 21"/>
            <p:cNvSpPr/>
            <p:nvPr/>
          </p:nvSpPr>
          <p:spPr>
            <a:xfrm flipH="1" flipV="1">
              <a:off x="2569954" y="3322947"/>
              <a:ext cx="325583" cy="297874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&quot;No&quot; Symbol 22"/>
            <p:cNvSpPr/>
            <p:nvPr/>
          </p:nvSpPr>
          <p:spPr>
            <a:xfrm flipH="1" flipV="1">
              <a:off x="5123039" y="5871297"/>
              <a:ext cx="325583" cy="297874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20263778">
              <a:off x="3622914" y="4003096"/>
              <a:ext cx="445333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Incorrect entry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8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75AFCF8-A121-418F-8E98-DAF107D68436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080" y="879830"/>
            <a:ext cx="11153814" cy="600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Multi-County </a:t>
            </a:r>
            <a:r>
              <a:rPr lang="en-US" sz="3600" b="1" dirty="0">
                <a:solidFill>
                  <a:srgbClr val="00838B"/>
                </a:solidFill>
                <a:cs typeface="Calibri Light"/>
              </a:rPr>
              <a:t>Authority: </a:t>
            </a:r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Single Role &amp; </a:t>
            </a:r>
            <a:r>
              <a:rPr lang="en-US" sz="3600" b="1" dirty="0">
                <a:solidFill>
                  <a:srgbClr val="00838B"/>
                </a:solidFill>
                <a:cs typeface="Calibri Light"/>
              </a:rPr>
              <a:t>Funding </a:t>
            </a:r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Source</a:t>
            </a:r>
            <a:endParaRPr lang="en-US" sz="3600" b="1" dirty="0">
              <a:solidFill>
                <a:srgbClr val="00838B"/>
              </a:solidFill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8235DF-BFF8-4E6C-9739-A31ECB713B70}"/>
              </a:ext>
            </a:extLst>
          </p:cNvPr>
          <p:cNvSpPr txBox="1"/>
          <p:nvPr/>
        </p:nvSpPr>
        <p:spPr>
          <a:xfrm>
            <a:off x="719467" y="1425321"/>
            <a:ext cx="1087955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Name: </a:t>
            </a:r>
            <a:r>
              <a:rPr lang="en-US" sz="2000" dirty="0" smtClean="0">
                <a:cs typeface="Calibri"/>
              </a:rPr>
              <a:t>Taka Spot</a:t>
            </a:r>
          </a:p>
          <a:p>
            <a:r>
              <a:rPr lang="en-US" sz="2000" b="1" dirty="0" smtClean="0">
                <a:cs typeface="Calibri"/>
              </a:rPr>
              <a:t>Full </a:t>
            </a:r>
            <a:r>
              <a:rPr lang="en-US" sz="2000" b="1" dirty="0">
                <a:cs typeface="Calibri"/>
              </a:rPr>
              <a:t>Time Equivalency (FTE): </a:t>
            </a:r>
            <a:r>
              <a:rPr lang="en-US" sz="2000" dirty="0">
                <a:cs typeface="Calibri"/>
              </a:rPr>
              <a:t>Taka’s agency serves three counties (A, B, and C). </a:t>
            </a:r>
            <a:r>
              <a:rPr lang="en-US" sz="2000" dirty="0" smtClean="0">
                <a:cs typeface="Calibri"/>
              </a:rPr>
              <a:t> She </a:t>
            </a:r>
            <a:r>
              <a:rPr lang="en-US" sz="2000" dirty="0">
                <a:cs typeface="Calibri"/>
              </a:rPr>
              <a:t>works full-time in prevention and is assigned to work 40% in A, 35% in </a:t>
            </a:r>
            <a:r>
              <a:rPr lang="en-US" sz="2000" dirty="0" smtClean="0">
                <a:cs typeface="Calibri"/>
              </a:rPr>
              <a:t>B, and </a:t>
            </a:r>
            <a:r>
              <a:rPr lang="en-US" sz="2000" dirty="0">
                <a:cs typeface="Calibri"/>
              </a:rPr>
              <a:t>25% in C</a:t>
            </a:r>
            <a:r>
              <a:rPr lang="en-US" sz="2000" dirty="0" smtClean="0">
                <a:cs typeface="Calibri"/>
              </a:rPr>
              <a:t>.  </a:t>
            </a:r>
            <a:r>
              <a:rPr lang="en-US" sz="2000" dirty="0">
                <a:cs typeface="Calibri"/>
              </a:rPr>
              <a:t>She has one funding source: </a:t>
            </a:r>
            <a:r>
              <a:rPr lang="en-US" sz="2000" dirty="0" smtClean="0">
                <a:cs typeface="Calibri"/>
              </a:rPr>
              <a:t/>
            </a:r>
            <a:br>
              <a:rPr lang="en-US" sz="2000" dirty="0" smtClean="0">
                <a:cs typeface="Calibri"/>
              </a:rPr>
            </a:br>
            <a:r>
              <a:rPr lang="en-US" sz="2000" dirty="0" smtClean="0">
                <a:cs typeface="Calibri"/>
              </a:rPr>
              <a:t>SABG Prevention Set-Aside</a:t>
            </a:r>
            <a:r>
              <a:rPr lang="en-US" sz="2000" dirty="0">
                <a:cs typeface="Calibri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26925" y="4947595"/>
            <a:ext cx="10371551" cy="1246495"/>
          </a:xfrm>
          <a:prstGeom prst="rect">
            <a:avLst/>
          </a:prstGeom>
          <a:noFill/>
          <a:ln w="28575">
            <a:solidFill>
              <a:srgbClr val="00838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Total </a:t>
            </a:r>
            <a:r>
              <a:rPr lang="en-US" sz="2500" b="1" u="sng" dirty="0" smtClean="0"/>
              <a:t>percentage</a:t>
            </a:r>
            <a:r>
              <a:rPr lang="en-US" sz="2500" b="1" dirty="0" smtClean="0"/>
              <a:t> (funding) equals 100% for the three counties combined.</a:t>
            </a:r>
          </a:p>
          <a:p>
            <a:pPr algn="ctr"/>
            <a:endParaRPr lang="en-US" sz="2500" b="1" dirty="0" smtClean="0"/>
          </a:p>
          <a:p>
            <a:pPr algn="ctr"/>
            <a:r>
              <a:rPr lang="en-US" sz="2500" b="1" dirty="0" smtClean="0"/>
              <a:t>Total percentage (funding) equals the </a:t>
            </a:r>
            <a:r>
              <a:rPr lang="en-US" sz="2500" b="1" dirty="0" smtClean="0">
                <a:solidFill>
                  <a:srgbClr val="FF0000"/>
                </a:solidFill>
              </a:rPr>
              <a:t>combined </a:t>
            </a:r>
            <a:r>
              <a:rPr lang="en-US" sz="2500" b="1" u="sng" dirty="0" smtClean="0">
                <a:solidFill>
                  <a:srgbClr val="FF0000"/>
                </a:solidFill>
              </a:rPr>
              <a:t>FTE %</a:t>
            </a:r>
            <a:r>
              <a:rPr lang="en-US" sz="2500" b="1" dirty="0" smtClean="0">
                <a:solidFill>
                  <a:srgbClr val="FF0000"/>
                </a:solidFill>
              </a:rPr>
              <a:t> of County A, B, and C.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29799" y="2765075"/>
            <a:ext cx="2409155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u="sng" dirty="0" smtClean="0"/>
              <a:t>County C</a:t>
            </a:r>
            <a:endParaRPr lang="en-US" sz="2500" b="1" u="sng" dirty="0"/>
          </a:p>
        </p:txBody>
      </p:sp>
      <p:sp>
        <p:nvSpPr>
          <p:cNvPr id="41" name="TextBox 40"/>
          <p:cNvSpPr txBox="1"/>
          <p:nvPr/>
        </p:nvSpPr>
        <p:spPr>
          <a:xfrm>
            <a:off x="4290903" y="2806229"/>
            <a:ext cx="2409155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u="sng" dirty="0" smtClean="0"/>
              <a:t>County B</a:t>
            </a:r>
            <a:endParaRPr lang="en-US" sz="2500" b="1" u="sng" dirty="0"/>
          </a:p>
        </p:txBody>
      </p:sp>
      <p:sp>
        <p:nvSpPr>
          <p:cNvPr id="42" name="TextBox 41"/>
          <p:cNvSpPr txBox="1"/>
          <p:nvPr/>
        </p:nvSpPr>
        <p:spPr>
          <a:xfrm>
            <a:off x="2052007" y="2785652"/>
            <a:ext cx="2409155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u="sng" dirty="0" smtClean="0"/>
              <a:t>County A</a:t>
            </a:r>
            <a:endParaRPr lang="en-US" sz="2500" b="1" u="sng" dirty="0"/>
          </a:p>
        </p:txBody>
      </p:sp>
      <p:sp>
        <p:nvSpPr>
          <p:cNvPr id="43" name="TextBox 42"/>
          <p:cNvSpPr txBox="1"/>
          <p:nvPr/>
        </p:nvSpPr>
        <p:spPr>
          <a:xfrm>
            <a:off x="1499844" y="3521810"/>
            <a:ext cx="94009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FTE %:        0.40                        0.35                       0.25                           1.0                </a:t>
            </a:r>
            <a:endParaRPr lang="en-US" sz="25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8990365" y="2765075"/>
            <a:ext cx="2409155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u="sng" dirty="0" smtClean="0"/>
              <a:t>Total </a:t>
            </a:r>
            <a:endParaRPr lang="en-US" sz="2500" b="1" u="sng" dirty="0"/>
          </a:p>
        </p:txBody>
      </p:sp>
      <p:sp>
        <p:nvSpPr>
          <p:cNvPr id="45" name="TextBox 44"/>
          <p:cNvSpPr txBox="1"/>
          <p:nvPr/>
        </p:nvSpPr>
        <p:spPr>
          <a:xfrm>
            <a:off x="794030" y="4237391"/>
            <a:ext cx="101676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Percentage:         40%                        35%                        25%                        100%</a:t>
            </a:r>
            <a:endParaRPr lang="en-US" sz="2500" b="1" dirty="0"/>
          </a:p>
        </p:txBody>
      </p:sp>
      <p:cxnSp>
        <p:nvCxnSpPr>
          <p:cNvPr id="46" name="Straight Connector 45"/>
          <p:cNvCxnSpPr>
            <a:stCxn id="39" idx="1"/>
            <a:endCxn id="39" idx="3"/>
          </p:cNvCxnSpPr>
          <p:nvPr/>
        </p:nvCxnSpPr>
        <p:spPr>
          <a:xfrm>
            <a:off x="926925" y="5570843"/>
            <a:ext cx="103715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0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264840-085D-41EC-B196-863649877EE3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080" y="879830"/>
            <a:ext cx="11153814" cy="600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Multi-County </a:t>
            </a:r>
            <a:r>
              <a:rPr lang="en-US" sz="3600" b="1" dirty="0">
                <a:solidFill>
                  <a:srgbClr val="00838B"/>
                </a:solidFill>
                <a:cs typeface="Calibri Light"/>
              </a:rPr>
              <a:t>Authority: </a:t>
            </a:r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Dual Roles &amp; </a:t>
            </a:r>
            <a:r>
              <a:rPr lang="en-US" sz="3600" b="1" dirty="0">
                <a:solidFill>
                  <a:srgbClr val="00838B"/>
                </a:solidFill>
                <a:cs typeface="Calibri Light"/>
              </a:rPr>
              <a:t>Funding </a:t>
            </a:r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Sources</a:t>
            </a:r>
            <a:endParaRPr lang="en-US" sz="3600" b="1" dirty="0">
              <a:solidFill>
                <a:srgbClr val="00838B"/>
              </a:solidFill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8235DF-BFF8-4E6C-9739-A31ECB713B70}"/>
              </a:ext>
            </a:extLst>
          </p:cNvPr>
          <p:cNvSpPr txBox="1"/>
          <p:nvPr/>
        </p:nvSpPr>
        <p:spPr>
          <a:xfrm>
            <a:off x="719467" y="1425321"/>
            <a:ext cx="1087955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Name: </a:t>
            </a:r>
            <a:r>
              <a:rPr lang="en-US" sz="2000" dirty="0" smtClean="0">
                <a:cs typeface="Calibri"/>
              </a:rPr>
              <a:t>Max E. Mumeffort</a:t>
            </a:r>
          </a:p>
          <a:p>
            <a:r>
              <a:rPr lang="en-US" sz="2000" b="1" dirty="0" smtClean="0">
                <a:cs typeface="Calibri"/>
              </a:rPr>
              <a:t>Full </a:t>
            </a:r>
            <a:r>
              <a:rPr lang="en-US" sz="2000" b="1" dirty="0">
                <a:cs typeface="Calibri"/>
              </a:rPr>
              <a:t>Time Equivalency (FTE): </a:t>
            </a:r>
            <a:r>
              <a:rPr lang="en-US" sz="2000" dirty="0">
                <a:cs typeface="Calibri"/>
              </a:rPr>
              <a:t>Max’s agency serves three counties (A, B, and C). </a:t>
            </a:r>
            <a:r>
              <a:rPr lang="en-US" sz="2000" dirty="0" smtClean="0">
                <a:cs typeface="Calibri"/>
              </a:rPr>
              <a:t> He </a:t>
            </a:r>
            <a:r>
              <a:rPr lang="en-US" sz="2000" dirty="0">
                <a:cs typeface="Calibri"/>
              </a:rPr>
              <a:t>works full-time in prevention and has three funding </a:t>
            </a:r>
            <a:r>
              <a:rPr lang="en-US" sz="2000" dirty="0" smtClean="0">
                <a:cs typeface="Calibri"/>
              </a:rPr>
              <a:t>sources:  SABG-Prevention Set-Aside, PFS, </a:t>
            </a:r>
            <a:r>
              <a:rPr lang="en-US" sz="2000" dirty="0">
                <a:cs typeface="Calibri"/>
              </a:rPr>
              <a:t>and </a:t>
            </a:r>
            <a:r>
              <a:rPr lang="en-US" sz="2000" dirty="0" smtClean="0">
                <a:cs typeface="Calibri"/>
              </a:rPr>
              <a:t>Alcohol Enforcement Team (AET).</a:t>
            </a:r>
            <a:endParaRPr lang="en-US" sz="2000" dirty="0">
              <a:cs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40497" y="2472503"/>
            <a:ext cx="9257140" cy="3903030"/>
            <a:chOff x="840497" y="2472503"/>
            <a:chExt cx="9257140" cy="3903030"/>
          </a:xfrm>
        </p:grpSpPr>
        <p:sp>
          <p:nvSpPr>
            <p:cNvPr id="16" name="Line Callout 1 15"/>
            <p:cNvSpPr/>
            <p:nvPr/>
          </p:nvSpPr>
          <p:spPr>
            <a:xfrm rot="16200000">
              <a:off x="952585" y="4437661"/>
              <a:ext cx="1163782" cy="1387957"/>
            </a:xfrm>
            <a:prstGeom prst="borderCallout1">
              <a:avLst>
                <a:gd name="adj1" fmla="val 44922"/>
                <a:gd name="adj2" fmla="val -798"/>
                <a:gd name="adj3" fmla="val 140717"/>
                <a:gd name="adj4" fmla="val -26493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1252603" y="3382028"/>
              <a:ext cx="1575028" cy="116772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40497" y="4628447"/>
              <a:ext cx="13881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Percentage (funding) equals the FTE %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per organization in IMPACT</a:t>
              </a:r>
              <a:r>
                <a:rPr lang="en-US" sz="1200" b="1" dirty="0" smtClean="0"/>
                <a:t>.</a:t>
              </a:r>
              <a:endParaRPr lang="en-US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50691" y="2472503"/>
              <a:ext cx="2409155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u="sng" dirty="0" smtClean="0">
                  <a:solidFill>
                    <a:srgbClr val="00838B"/>
                  </a:solidFill>
                </a:rPr>
                <a:t>COUNTY A</a:t>
              </a:r>
              <a:endParaRPr lang="en-US" sz="2500" b="1" u="sng" dirty="0">
                <a:solidFill>
                  <a:srgbClr val="00838B"/>
                </a:solidFill>
              </a:endParaRPr>
            </a:p>
          </p:txBody>
        </p:sp>
        <p:pic>
          <p:nvPicPr>
            <p:cNvPr id="21" name="Content Placeholder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7282" y="2900813"/>
              <a:ext cx="7230355" cy="3474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09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3EA1B9C-C32C-4C83-A936-F54AD476857E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080" y="879830"/>
            <a:ext cx="11153814" cy="600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Multi-County </a:t>
            </a:r>
            <a:r>
              <a:rPr lang="en-US" sz="3600" b="1" dirty="0">
                <a:solidFill>
                  <a:srgbClr val="00838B"/>
                </a:solidFill>
                <a:cs typeface="Calibri Light"/>
              </a:rPr>
              <a:t>Authority: </a:t>
            </a:r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Dual Roles &amp; </a:t>
            </a:r>
            <a:r>
              <a:rPr lang="en-US" sz="3600" b="1" dirty="0">
                <a:solidFill>
                  <a:srgbClr val="00838B"/>
                </a:solidFill>
                <a:cs typeface="Calibri Light"/>
              </a:rPr>
              <a:t>Funding </a:t>
            </a:r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Sources</a:t>
            </a:r>
            <a:endParaRPr lang="en-US" sz="3600" b="1" dirty="0">
              <a:solidFill>
                <a:srgbClr val="00838B"/>
              </a:solidFill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8235DF-BFF8-4E6C-9739-A31ECB713B70}"/>
              </a:ext>
            </a:extLst>
          </p:cNvPr>
          <p:cNvSpPr txBox="1"/>
          <p:nvPr/>
        </p:nvSpPr>
        <p:spPr>
          <a:xfrm>
            <a:off x="719467" y="1425321"/>
            <a:ext cx="1087955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Name: </a:t>
            </a:r>
            <a:r>
              <a:rPr lang="en-US" sz="2000" dirty="0" smtClean="0">
                <a:cs typeface="Calibri"/>
              </a:rPr>
              <a:t>Max E. Mumeffort</a:t>
            </a:r>
          </a:p>
          <a:p>
            <a:r>
              <a:rPr lang="en-US" sz="2000" b="1" dirty="0" smtClean="0">
                <a:cs typeface="Calibri"/>
              </a:rPr>
              <a:t>Full </a:t>
            </a:r>
            <a:r>
              <a:rPr lang="en-US" sz="2000" b="1" dirty="0">
                <a:cs typeface="Calibri"/>
              </a:rPr>
              <a:t>Time Equivalency (FTE): </a:t>
            </a:r>
            <a:r>
              <a:rPr lang="en-US" sz="2000" dirty="0">
                <a:cs typeface="Calibri"/>
              </a:rPr>
              <a:t>Max’s agency serves three counties (A, B, and C). </a:t>
            </a:r>
            <a:r>
              <a:rPr lang="en-US" sz="2000" dirty="0" smtClean="0">
                <a:cs typeface="Calibri"/>
              </a:rPr>
              <a:t> He </a:t>
            </a:r>
            <a:r>
              <a:rPr lang="en-US" sz="2000" dirty="0">
                <a:cs typeface="Calibri"/>
              </a:rPr>
              <a:t>works full-time in prevention and has three funding </a:t>
            </a:r>
            <a:r>
              <a:rPr lang="en-US" sz="2000" dirty="0" smtClean="0">
                <a:cs typeface="Calibri"/>
              </a:rPr>
              <a:t>sources:  SABG-Prevention Set-Aside, PFS, </a:t>
            </a:r>
            <a:r>
              <a:rPr lang="en-US" sz="2000" dirty="0">
                <a:cs typeface="Calibri"/>
              </a:rPr>
              <a:t>and </a:t>
            </a:r>
            <a:r>
              <a:rPr lang="en-US" sz="2000" dirty="0" smtClean="0">
                <a:cs typeface="Calibri"/>
              </a:rPr>
              <a:t>AET.</a:t>
            </a:r>
            <a:endParaRPr lang="en-US" sz="2000" dirty="0">
              <a:cs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48389" y="2472503"/>
            <a:ext cx="9155675" cy="3920990"/>
            <a:chOff x="748389" y="2472503"/>
            <a:chExt cx="9155675" cy="3920990"/>
          </a:xfrm>
        </p:grpSpPr>
        <p:sp>
          <p:nvSpPr>
            <p:cNvPr id="19" name="TextBox 18"/>
            <p:cNvSpPr txBox="1"/>
            <p:nvPr/>
          </p:nvSpPr>
          <p:spPr>
            <a:xfrm>
              <a:off x="5350691" y="2472503"/>
              <a:ext cx="2409155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u="sng" dirty="0" smtClean="0">
                  <a:solidFill>
                    <a:srgbClr val="00838B"/>
                  </a:solidFill>
                </a:rPr>
                <a:t>COUNTY B</a:t>
              </a:r>
              <a:endParaRPr lang="en-US" sz="2500" b="1" u="sng" dirty="0">
                <a:solidFill>
                  <a:srgbClr val="00838B"/>
                </a:solidFill>
              </a:endParaRPr>
            </a:p>
          </p:txBody>
        </p:sp>
        <p:sp>
          <p:nvSpPr>
            <p:cNvPr id="20" name="Line Callout 1 19"/>
            <p:cNvSpPr/>
            <p:nvPr/>
          </p:nvSpPr>
          <p:spPr>
            <a:xfrm rot="16200000">
              <a:off x="860477" y="4245287"/>
              <a:ext cx="1163782" cy="1387957"/>
            </a:xfrm>
            <a:prstGeom prst="borderCallout1">
              <a:avLst>
                <a:gd name="adj1" fmla="val 39507"/>
                <a:gd name="adj2" fmla="val -799"/>
                <a:gd name="adj3" fmla="val 136204"/>
                <a:gd name="adj4" fmla="val -44790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8389" y="4436073"/>
              <a:ext cx="13881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Percentage (funding) equals the FTE %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per organization in IMPACT</a:t>
              </a:r>
              <a:r>
                <a:rPr lang="en-US" sz="1200" b="1" dirty="0" smtClean="0"/>
                <a:t>.</a:t>
              </a:r>
              <a:endParaRPr lang="en-US" sz="1200" b="1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1302707" y="3341348"/>
              <a:ext cx="1262158" cy="1016026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Content Placeholder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0665" y="2918773"/>
              <a:ext cx="7213399" cy="3474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99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9D6107-F645-412D-9F39-FAB75854CF27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080" y="879830"/>
            <a:ext cx="11153814" cy="600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Multi-County </a:t>
            </a:r>
            <a:r>
              <a:rPr lang="en-US" sz="3600" b="1" dirty="0">
                <a:solidFill>
                  <a:srgbClr val="00838B"/>
                </a:solidFill>
                <a:cs typeface="Calibri Light"/>
              </a:rPr>
              <a:t>Authority: </a:t>
            </a:r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Dual Roles &amp; </a:t>
            </a:r>
            <a:r>
              <a:rPr lang="en-US" sz="3600" b="1" dirty="0">
                <a:solidFill>
                  <a:srgbClr val="00838B"/>
                </a:solidFill>
                <a:cs typeface="Calibri Light"/>
              </a:rPr>
              <a:t>Funding </a:t>
            </a:r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Sources</a:t>
            </a:r>
            <a:endParaRPr lang="en-US" sz="3600" b="1" dirty="0">
              <a:solidFill>
                <a:srgbClr val="00838B"/>
              </a:solidFill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8235DF-BFF8-4E6C-9739-A31ECB713B70}"/>
              </a:ext>
            </a:extLst>
          </p:cNvPr>
          <p:cNvSpPr txBox="1"/>
          <p:nvPr/>
        </p:nvSpPr>
        <p:spPr>
          <a:xfrm>
            <a:off x="719467" y="1425321"/>
            <a:ext cx="1087955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Name: </a:t>
            </a:r>
            <a:r>
              <a:rPr lang="en-US" sz="2000" dirty="0" smtClean="0">
                <a:cs typeface="Calibri"/>
              </a:rPr>
              <a:t>Max E. Mumeffort</a:t>
            </a:r>
          </a:p>
          <a:p>
            <a:r>
              <a:rPr lang="en-US" sz="2000" b="1" dirty="0" smtClean="0">
                <a:cs typeface="Calibri"/>
              </a:rPr>
              <a:t>Full </a:t>
            </a:r>
            <a:r>
              <a:rPr lang="en-US" sz="2000" b="1" dirty="0">
                <a:cs typeface="Calibri"/>
              </a:rPr>
              <a:t>Time Equivalency (FTE): </a:t>
            </a:r>
            <a:r>
              <a:rPr lang="en-US" sz="2000" dirty="0">
                <a:cs typeface="Calibri"/>
              </a:rPr>
              <a:t>Max’s agency serves three counties (A, B, and C). </a:t>
            </a:r>
            <a:r>
              <a:rPr lang="en-US" sz="2000" dirty="0" smtClean="0">
                <a:cs typeface="Calibri"/>
              </a:rPr>
              <a:t> He </a:t>
            </a:r>
            <a:r>
              <a:rPr lang="en-US" sz="2000" dirty="0">
                <a:cs typeface="Calibri"/>
              </a:rPr>
              <a:t>works full-time in prevention and has three funding </a:t>
            </a:r>
            <a:r>
              <a:rPr lang="en-US" sz="2000" dirty="0" smtClean="0">
                <a:cs typeface="Calibri"/>
              </a:rPr>
              <a:t>sources:  SABG-Prevention Set-Aside, PFS, </a:t>
            </a:r>
            <a:r>
              <a:rPr lang="en-US" sz="2000" dirty="0">
                <a:cs typeface="Calibri"/>
              </a:rPr>
              <a:t>and </a:t>
            </a:r>
            <a:r>
              <a:rPr lang="en-US" sz="2000" dirty="0" smtClean="0">
                <a:cs typeface="Calibri"/>
              </a:rPr>
              <a:t>AET.</a:t>
            </a:r>
            <a:endParaRPr lang="en-US" sz="2000" dirty="0"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0691" y="2472503"/>
            <a:ext cx="2409155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u="sng" dirty="0" smtClean="0">
                <a:solidFill>
                  <a:srgbClr val="00838B"/>
                </a:solidFill>
              </a:rPr>
              <a:t>COUNTY C</a:t>
            </a:r>
            <a:endParaRPr lang="en-US" sz="2500" b="1" u="sng" dirty="0">
              <a:solidFill>
                <a:srgbClr val="00838B"/>
              </a:solidFill>
            </a:endParaRPr>
          </a:p>
        </p:txBody>
      </p:sp>
      <p:sp>
        <p:nvSpPr>
          <p:cNvPr id="12" name="Line Callout 1 11"/>
          <p:cNvSpPr/>
          <p:nvPr/>
        </p:nvSpPr>
        <p:spPr>
          <a:xfrm rot="16200000">
            <a:off x="1263636" y="4359477"/>
            <a:ext cx="1163782" cy="1387957"/>
          </a:xfrm>
          <a:prstGeom prst="borderCallout1">
            <a:avLst>
              <a:gd name="adj1" fmla="val 30481"/>
              <a:gd name="adj2" fmla="val -799"/>
              <a:gd name="adj3" fmla="val 127179"/>
              <a:gd name="adj4" fmla="val -30798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51548" y="4550263"/>
            <a:ext cx="1388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Percentage (funding) equals the FTE % </a:t>
            </a:r>
            <a:r>
              <a:rPr lang="en-US" sz="1200" b="1" dirty="0" smtClean="0">
                <a:solidFill>
                  <a:srgbClr val="FF0000"/>
                </a:solidFill>
              </a:rPr>
              <a:t>per organization in IMPACT</a:t>
            </a:r>
            <a:r>
              <a:rPr lang="en-US" sz="1200" b="1" dirty="0" smtClean="0"/>
              <a:t>.</a:t>
            </a:r>
            <a:endParaRPr lang="en-US" sz="1200" b="1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590805" y="3265426"/>
            <a:ext cx="1387759" cy="120613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763" y="2902768"/>
            <a:ext cx="7085371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1B742F-9A8E-4549-B97E-0BEFB633F059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080" y="879830"/>
            <a:ext cx="11153814" cy="600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Multi-County </a:t>
            </a:r>
            <a:r>
              <a:rPr lang="en-US" sz="3600" b="1" dirty="0">
                <a:solidFill>
                  <a:srgbClr val="00838B"/>
                </a:solidFill>
                <a:cs typeface="Calibri Light"/>
              </a:rPr>
              <a:t>Authority: </a:t>
            </a:r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Dual Roles &amp; </a:t>
            </a:r>
            <a:r>
              <a:rPr lang="en-US" sz="3600" b="1" dirty="0">
                <a:solidFill>
                  <a:srgbClr val="00838B"/>
                </a:solidFill>
                <a:cs typeface="Calibri Light"/>
              </a:rPr>
              <a:t>Funding </a:t>
            </a:r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Sources</a:t>
            </a:r>
            <a:endParaRPr lang="en-US" sz="3600" b="1" dirty="0">
              <a:solidFill>
                <a:srgbClr val="00838B"/>
              </a:solidFill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8235DF-BFF8-4E6C-9739-A31ECB713B70}"/>
              </a:ext>
            </a:extLst>
          </p:cNvPr>
          <p:cNvSpPr txBox="1"/>
          <p:nvPr/>
        </p:nvSpPr>
        <p:spPr>
          <a:xfrm>
            <a:off x="719467" y="1425321"/>
            <a:ext cx="1087955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Name: </a:t>
            </a:r>
            <a:r>
              <a:rPr lang="en-US" sz="2000" dirty="0" smtClean="0">
                <a:cs typeface="Calibri"/>
              </a:rPr>
              <a:t>Max E. Mumeffort</a:t>
            </a:r>
          </a:p>
          <a:p>
            <a:r>
              <a:rPr lang="en-US" sz="2000" b="1" dirty="0" smtClean="0">
                <a:cs typeface="Calibri"/>
              </a:rPr>
              <a:t>Full </a:t>
            </a:r>
            <a:r>
              <a:rPr lang="en-US" sz="2000" b="1" dirty="0">
                <a:cs typeface="Calibri"/>
              </a:rPr>
              <a:t>Time Equivalency (FTE): </a:t>
            </a:r>
            <a:r>
              <a:rPr lang="en-US" sz="2000" dirty="0">
                <a:cs typeface="Calibri"/>
              </a:rPr>
              <a:t>Max’s agency serves three counties (A, B, and C). </a:t>
            </a:r>
            <a:r>
              <a:rPr lang="en-US" sz="2000" dirty="0" smtClean="0">
                <a:cs typeface="Calibri"/>
              </a:rPr>
              <a:t> He </a:t>
            </a:r>
            <a:r>
              <a:rPr lang="en-US" sz="2000" dirty="0">
                <a:cs typeface="Calibri"/>
              </a:rPr>
              <a:t>works full-time in prevention and has three funding </a:t>
            </a:r>
            <a:r>
              <a:rPr lang="en-US" sz="2000" dirty="0" smtClean="0">
                <a:cs typeface="Calibri"/>
              </a:rPr>
              <a:t>sources:  SABG-Prevention Set-Aside, PFS, </a:t>
            </a:r>
            <a:r>
              <a:rPr lang="en-US" sz="2000" dirty="0">
                <a:cs typeface="Calibri"/>
              </a:rPr>
              <a:t>and </a:t>
            </a:r>
            <a:r>
              <a:rPr lang="en-US" sz="2000" dirty="0" smtClean="0">
                <a:cs typeface="Calibri"/>
              </a:rPr>
              <a:t>AET.</a:t>
            </a:r>
            <a:endParaRPr lang="en-US" sz="2000" dirty="0"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5370" y="2495865"/>
            <a:ext cx="107677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838B"/>
                </a:solidFill>
              </a:rPr>
              <a:t>Do not repeat staff information for each organization if staff’s FTE %, staff roles, or percentage of funding varies per county in IMPACT.</a:t>
            </a:r>
            <a:endParaRPr lang="en-US" sz="1400" b="1" dirty="0">
              <a:solidFill>
                <a:srgbClr val="00838B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34488" y="2878556"/>
            <a:ext cx="9020441" cy="3474720"/>
            <a:chOff x="1334488" y="2878556"/>
            <a:chExt cx="9020441" cy="3474720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2316216" y="5276783"/>
              <a:ext cx="1167831" cy="306777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Line Callout 1 14"/>
            <p:cNvSpPr/>
            <p:nvPr/>
          </p:nvSpPr>
          <p:spPr>
            <a:xfrm rot="16200000">
              <a:off x="1319343" y="4482140"/>
              <a:ext cx="1384995" cy="1354706"/>
            </a:xfrm>
            <a:prstGeom prst="borderCallout1">
              <a:avLst>
                <a:gd name="adj1" fmla="val 45564"/>
                <a:gd name="adj2" fmla="val -193"/>
                <a:gd name="adj3" fmla="val 132022"/>
                <a:gd name="adj4" fmla="val -15500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34488" y="4466997"/>
              <a:ext cx="1421207" cy="1384995"/>
            </a:xfrm>
            <a:prstGeom prst="rect">
              <a:avLst/>
            </a:prstGeom>
            <a:solidFill>
              <a:srgbClr val="00838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Only include information that pertains to staff roles per organization in IMPACT; not cumulative roles.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1728063" y="3405502"/>
              <a:ext cx="1340812" cy="1028274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Content Placeholder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7570" y="2878556"/>
              <a:ext cx="7177359" cy="3474720"/>
            </a:xfrm>
            <a:prstGeom prst="rect">
              <a:avLst/>
            </a:prstGeom>
          </p:spPr>
        </p:pic>
        <p:sp>
          <p:nvSpPr>
            <p:cNvPr id="21" name="&quot;No&quot; Symbol 20"/>
            <p:cNvSpPr/>
            <p:nvPr/>
          </p:nvSpPr>
          <p:spPr>
            <a:xfrm flipH="1" flipV="1">
              <a:off x="6322584" y="5851992"/>
              <a:ext cx="325583" cy="297874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&quot;No&quot; Symbol 21"/>
            <p:cNvSpPr/>
            <p:nvPr/>
          </p:nvSpPr>
          <p:spPr>
            <a:xfrm flipH="1" flipV="1">
              <a:off x="3613437" y="3107628"/>
              <a:ext cx="325583" cy="297874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&quot;No&quot; Symbol 22"/>
            <p:cNvSpPr/>
            <p:nvPr/>
          </p:nvSpPr>
          <p:spPr>
            <a:xfrm flipH="1" flipV="1">
              <a:off x="4918896" y="4937746"/>
              <a:ext cx="325583" cy="297874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&quot;No&quot; Symbol 23"/>
            <p:cNvSpPr/>
            <p:nvPr/>
          </p:nvSpPr>
          <p:spPr>
            <a:xfrm flipH="1" flipV="1">
              <a:off x="6766249" y="4058955"/>
              <a:ext cx="325583" cy="281940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Connector 24"/>
            <p:cNvCxnSpPr>
              <a:stCxn id="17" idx="0"/>
            </p:cNvCxnSpPr>
            <p:nvPr/>
          </p:nvCxnSpPr>
          <p:spPr>
            <a:xfrm flipV="1">
              <a:off x="2045092" y="4160220"/>
              <a:ext cx="1167831" cy="306777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 rot="20263778">
              <a:off x="5397392" y="4214921"/>
              <a:ext cx="445333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Incorrect entry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39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246A4C-F3A9-49E4-B1BE-9B282580944D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8992" y="877824"/>
            <a:ext cx="10058400" cy="600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Purpose</a:t>
            </a:r>
            <a:endParaRPr lang="en-US" sz="3600" b="1" dirty="0">
              <a:solidFill>
                <a:srgbClr val="00838B"/>
              </a:solidFill>
              <a:cs typeface="Calibri Light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1181100" y="1652591"/>
            <a:ext cx="10058400" cy="4459287"/>
          </a:xfrm>
          <a:prstGeom prst="rect">
            <a:avLst/>
          </a:prstGeom>
        </p:spPr>
        <p:txBody>
          <a:bodyPr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8235DF-BFF8-4E6C-9739-A31ECB713B70}"/>
              </a:ext>
            </a:extLst>
          </p:cNvPr>
          <p:cNvSpPr txBox="1"/>
          <p:nvPr/>
        </p:nvSpPr>
        <p:spPr>
          <a:xfrm>
            <a:off x="1078992" y="1608534"/>
            <a:ext cx="10520033" cy="32547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cs typeface="Calibri"/>
              </a:rPr>
              <a:t>To provide foundational technical assistance and support to help county authority prevention departments utilize best practices for completing and updating their staff lists in IMPACT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cs typeface="Calibri"/>
              </a:rPr>
              <a:t>To eliminate confusion related to expectations of the number of hours reported in IMPACT per staff member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cs typeface="Calibri"/>
              </a:rPr>
              <a:t>To support prevention managers in monitoring services provided and reported by both </a:t>
            </a:r>
            <a:r>
              <a:rPr lang="en-US" sz="2100" dirty="0" smtClean="0">
                <a:cs typeface="Calibri"/>
              </a:rPr>
              <a:t>direct-hire </a:t>
            </a:r>
            <a:r>
              <a:rPr lang="en-US" sz="2100" dirty="0">
                <a:cs typeface="Calibri"/>
              </a:rPr>
              <a:t>and contract </a:t>
            </a:r>
            <a:r>
              <a:rPr lang="en-US" sz="2100" dirty="0" smtClean="0">
                <a:cs typeface="Calibri"/>
              </a:rPr>
              <a:t>staff</a:t>
            </a:r>
            <a:endParaRPr lang="en-US" sz="2100" dirty="0">
              <a:cs typeface="Calibri"/>
            </a:endParaRP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cs typeface="Calibri"/>
              </a:rPr>
              <a:t>To increase the professionalism of the prevention field</a:t>
            </a:r>
          </a:p>
        </p:txBody>
      </p:sp>
      <p:sp>
        <p:nvSpPr>
          <p:cNvPr id="7" name="Rectangle 6"/>
          <p:cNvSpPr/>
          <p:nvPr/>
        </p:nvSpPr>
        <p:spPr>
          <a:xfrm>
            <a:off x="1584453" y="5076754"/>
            <a:ext cx="9047477" cy="584775"/>
          </a:xfrm>
          <a:prstGeom prst="rect">
            <a:avLst/>
          </a:prstGeom>
          <a:solidFill>
            <a:srgbClr val="009999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Prevention 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professionals </a:t>
            </a:r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are our greatest resource!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601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4ABED9-D044-45F7-A384-C8A73026EFAD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080" y="879830"/>
            <a:ext cx="11153814" cy="600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Multi-County </a:t>
            </a:r>
            <a:r>
              <a:rPr lang="en-US" sz="3600" b="1" dirty="0">
                <a:solidFill>
                  <a:srgbClr val="00838B"/>
                </a:solidFill>
                <a:cs typeface="Calibri Light"/>
              </a:rPr>
              <a:t>Authority: </a:t>
            </a:r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Dual Roles &amp; </a:t>
            </a:r>
            <a:r>
              <a:rPr lang="en-US" sz="3600" b="1" dirty="0">
                <a:solidFill>
                  <a:srgbClr val="00838B"/>
                </a:solidFill>
                <a:cs typeface="Calibri Light"/>
              </a:rPr>
              <a:t>Funding </a:t>
            </a:r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Sources</a:t>
            </a:r>
            <a:endParaRPr lang="en-US" sz="3600" b="1" dirty="0">
              <a:solidFill>
                <a:srgbClr val="00838B"/>
              </a:solidFill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8235DF-BFF8-4E6C-9739-A31ECB713B70}"/>
              </a:ext>
            </a:extLst>
          </p:cNvPr>
          <p:cNvSpPr txBox="1"/>
          <p:nvPr/>
        </p:nvSpPr>
        <p:spPr>
          <a:xfrm>
            <a:off x="719467" y="1425321"/>
            <a:ext cx="1087955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Name: </a:t>
            </a:r>
            <a:r>
              <a:rPr lang="en-US" sz="2000" dirty="0" smtClean="0">
                <a:cs typeface="Calibri"/>
              </a:rPr>
              <a:t>Max E. Mumeffort</a:t>
            </a:r>
          </a:p>
          <a:p>
            <a:r>
              <a:rPr lang="en-US" sz="2000" b="1" dirty="0" smtClean="0">
                <a:cs typeface="Calibri"/>
              </a:rPr>
              <a:t>Full </a:t>
            </a:r>
            <a:r>
              <a:rPr lang="en-US" sz="2000" b="1" dirty="0">
                <a:cs typeface="Calibri"/>
              </a:rPr>
              <a:t>Time Equivalency (FTE): </a:t>
            </a:r>
            <a:r>
              <a:rPr lang="en-US" sz="2000" dirty="0">
                <a:cs typeface="Calibri"/>
              </a:rPr>
              <a:t>Max’s agency serves three counties (A, B, and C).  He works full-time in prevention and has three funding sources:  SABG-Prevention Set-Aside, PFS, and AET.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26925" y="4947595"/>
            <a:ext cx="10371551" cy="1246495"/>
          </a:xfrm>
          <a:prstGeom prst="rect">
            <a:avLst/>
          </a:prstGeom>
          <a:noFill/>
          <a:ln w="28575">
            <a:solidFill>
              <a:srgbClr val="00838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Total </a:t>
            </a:r>
            <a:r>
              <a:rPr lang="en-US" sz="2500" b="1" u="sng" dirty="0" smtClean="0"/>
              <a:t>percentage</a:t>
            </a:r>
            <a:r>
              <a:rPr lang="en-US" sz="2500" b="1" dirty="0" smtClean="0"/>
              <a:t> (funding) equals 100% for the three counties combined.</a:t>
            </a:r>
          </a:p>
          <a:p>
            <a:pPr algn="ctr"/>
            <a:endParaRPr lang="en-US" sz="2500" b="1" dirty="0" smtClean="0"/>
          </a:p>
          <a:p>
            <a:pPr algn="ctr"/>
            <a:r>
              <a:rPr lang="en-US" sz="2500" b="1" dirty="0" smtClean="0"/>
              <a:t>Total percentage (funding) equals the </a:t>
            </a:r>
            <a:r>
              <a:rPr lang="en-US" sz="2500" b="1" dirty="0" smtClean="0">
                <a:solidFill>
                  <a:srgbClr val="FF0000"/>
                </a:solidFill>
              </a:rPr>
              <a:t>combined </a:t>
            </a:r>
            <a:r>
              <a:rPr lang="en-US" sz="2500" b="1" u="sng" dirty="0" smtClean="0">
                <a:solidFill>
                  <a:srgbClr val="FF0000"/>
                </a:solidFill>
              </a:rPr>
              <a:t>FTE %</a:t>
            </a:r>
            <a:r>
              <a:rPr lang="en-US" sz="2500" b="1" dirty="0" smtClean="0">
                <a:solidFill>
                  <a:srgbClr val="FF0000"/>
                </a:solidFill>
              </a:rPr>
              <a:t> of County A, B, and C.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80735" y="2401821"/>
            <a:ext cx="2409155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u="sng" dirty="0" smtClean="0"/>
              <a:t>County C</a:t>
            </a:r>
            <a:endParaRPr lang="en-US" sz="2500" b="1" u="sng" dirty="0"/>
          </a:p>
        </p:txBody>
      </p:sp>
      <p:sp>
        <p:nvSpPr>
          <p:cNvPr id="41" name="TextBox 40"/>
          <p:cNvSpPr txBox="1"/>
          <p:nvPr/>
        </p:nvSpPr>
        <p:spPr>
          <a:xfrm>
            <a:off x="4741839" y="2442975"/>
            <a:ext cx="2409155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u="sng" dirty="0" smtClean="0"/>
              <a:t>County B</a:t>
            </a:r>
            <a:endParaRPr lang="en-US" sz="2500" b="1" u="sng" dirty="0"/>
          </a:p>
        </p:txBody>
      </p:sp>
      <p:sp>
        <p:nvSpPr>
          <p:cNvPr id="42" name="TextBox 41"/>
          <p:cNvSpPr txBox="1"/>
          <p:nvPr/>
        </p:nvSpPr>
        <p:spPr>
          <a:xfrm>
            <a:off x="2452839" y="2422398"/>
            <a:ext cx="2409155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u="sng" dirty="0" smtClean="0"/>
              <a:t>County A</a:t>
            </a:r>
            <a:endParaRPr lang="en-US" sz="2500" b="1" u="sng" dirty="0"/>
          </a:p>
        </p:txBody>
      </p:sp>
      <p:sp>
        <p:nvSpPr>
          <p:cNvPr id="43" name="TextBox 42"/>
          <p:cNvSpPr txBox="1"/>
          <p:nvPr/>
        </p:nvSpPr>
        <p:spPr>
          <a:xfrm>
            <a:off x="401089" y="2908036"/>
            <a:ext cx="104996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SABG-Prevention:        0.10                        0.25                       0.25                     0.60                </a:t>
            </a:r>
            <a:endParaRPr lang="en-US" sz="25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8990365" y="2401821"/>
            <a:ext cx="2409155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u="sng" dirty="0" smtClean="0"/>
              <a:t>Total </a:t>
            </a:r>
            <a:endParaRPr lang="en-US" sz="2500" b="1" u="sng" dirty="0"/>
          </a:p>
        </p:txBody>
      </p:sp>
      <p:sp>
        <p:nvSpPr>
          <p:cNvPr id="45" name="TextBox 44"/>
          <p:cNvSpPr txBox="1"/>
          <p:nvPr/>
        </p:nvSpPr>
        <p:spPr>
          <a:xfrm>
            <a:off x="1207388" y="4312547"/>
            <a:ext cx="101676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Percentage:         15%                        50%                        35%                   100%</a:t>
            </a:r>
            <a:endParaRPr lang="en-US" sz="2500" b="1" dirty="0"/>
          </a:p>
        </p:txBody>
      </p:sp>
      <p:cxnSp>
        <p:nvCxnSpPr>
          <p:cNvPr id="46" name="Straight Connector 45"/>
          <p:cNvCxnSpPr>
            <a:stCxn id="39" idx="1"/>
            <a:endCxn id="39" idx="3"/>
          </p:cNvCxnSpPr>
          <p:nvPr/>
        </p:nvCxnSpPr>
        <p:spPr>
          <a:xfrm>
            <a:off x="926925" y="5570843"/>
            <a:ext cx="103715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1089" y="2421403"/>
            <a:ext cx="2409155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u="sng" dirty="0" smtClean="0"/>
              <a:t>FTE</a:t>
            </a:r>
            <a:endParaRPr lang="en-US" sz="25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399721" y="3357184"/>
            <a:ext cx="104996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                         PFS:        0.00                        0.20                       0.00                     0.20                </a:t>
            </a:r>
            <a:endParaRPr lang="en-US" sz="2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3505" y="3810564"/>
            <a:ext cx="104996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                         AET:        0.05                        0.05                       0.10                     0.20                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8103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C8AA3C-8A8D-4146-A7CB-8AF812E0EA6E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8992" y="1107322"/>
            <a:ext cx="10058400" cy="600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AET Staff</a:t>
            </a:r>
            <a:endParaRPr lang="en-US" sz="3600" b="1" dirty="0">
              <a:solidFill>
                <a:srgbClr val="00838B"/>
              </a:solidFill>
              <a:cs typeface="Calibri Light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1181100" y="1652591"/>
            <a:ext cx="10058400" cy="4459287"/>
          </a:xfrm>
          <a:prstGeom prst="rect">
            <a:avLst/>
          </a:prstGeom>
        </p:spPr>
        <p:txBody>
          <a:bodyPr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8235DF-BFF8-4E6C-9739-A31ECB713B70}"/>
              </a:ext>
            </a:extLst>
          </p:cNvPr>
          <p:cNvSpPr txBox="1"/>
          <p:nvPr/>
        </p:nvSpPr>
        <p:spPr>
          <a:xfrm>
            <a:off x="1078992" y="1999176"/>
            <a:ext cx="10520033" cy="11464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Calibri"/>
              </a:rPr>
              <a:t>Dual Prevention Roles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Calibri"/>
              </a:rPr>
              <a:t>Single-Role Contract Staff</a:t>
            </a:r>
            <a:endParaRPr lang="en-US" sz="2800" dirty="0">
              <a:cs typeface="Calibri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181100" y="3413958"/>
            <a:ext cx="8973886" cy="39666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Examples of Correct and Incorrect Entries in the IMPACT Staff List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15CD05-DE77-45BF-91F2-79B02643707D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080" y="879830"/>
            <a:ext cx="11153814" cy="600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AET Coordinator: Dual Prevention Roles</a:t>
            </a:r>
            <a:endParaRPr lang="en-US" sz="3600" b="1" dirty="0">
              <a:solidFill>
                <a:srgbClr val="00838B"/>
              </a:solidFill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8235DF-BFF8-4E6C-9739-A31ECB713B70}"/>
              </a:ext>
            </a:extLst>
          </p:cNvPr>
          <p:cNvSpPr txBox="1"/>
          <p:nvPr/>
        </p:nvSpPr>
        <p:spPr>
          <a:xfrm>
            <a:off x="719467" y="1425321"/>
            <a:ext cx="1087955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Name: </a:t>
            </a:r>
            <a:r>
              <a:rPr lang="en-US" sz="2000" dirty="0" smtClean="0">
                <a:cs typeface="Calibri"/>
              </a:rPr>
              <a:t>Karen Badge</a:t>
            </a:r>
          </a:p>
          <a:p>
            <a:r>
              <a:rPr lang="en-US" sz="2000" b="1" dirty="0" smtClean="0">
                <a:cs typeface="Calibri"/>
              </a:rPr>
              <a:t>Full </a:t>
            </a:r>
            <a:r>
              <a:rPr lang="en-US" sz="2000" b="1" dirty="0">
                <a:cs typeface="Calibri"/>
              </a:rPr>
              <a:t>Time Equivalency (FTE): </a:t>
            </a:r>
            <a:r>
              <a:rPr lang="en-US" sz="2000" dirty="0">
                <a:cs typeface="Calibri"/>
              </a:rPr>
              <a:t>Karen is the Prevention Coordinator (PC) for XYZ </a:t>
            </a:r>
            <a:r>
              <a:rPr lang="en-US" sz="2000" dirty="0" smtClean="0">
                <a:cs typeface="Calibri"/>
              </a:rPr>
              <a:t>County.  Half </a:t>
            </a:r>
            <a:r>
              <a:rPr lang="en-US" sz="2000" dirty="0">
                <a:cs typeface="Calibri"/>
              </a:rPr>
              <a:t>(50</a:t>
            </a:r>
            <a:r>
              <a:rPr lang="en-US" sz="2000" dirty="0" smtClean="0">
                <a:cs typeface="Calibri"/>
              </a:rPr>
              <a:t>%) of </a:t>
            </a:r>
            <a:r>
              <a:rPr lang="en-US" sz="2000" dirty="0">
                <a:cs typeface="Calibri"/>
              </a:rPr>
              <a:t>her time is spent as the PC and the other half (50%) is divided equally between her AET counties (XYZ County and ABC County). </a:t>
            </a:r>
            <a:r>
              <a:rPr lang="en-US" sz="2000" dirty="0" smtClean="0">
                <a:cs typeface="Calibri"/>
              </a:rPr>
              <a:t> She </a:t>
            </a:r>
            <a:r>
              <a:rPr lang="en-US" sz="2000" dirty="0">
                <a:cs typeface="Calibri"/>
              </a:rPr>
              <a:t>has two funding sources: </a:t>
            </a:r>
            <a:r>
              <a:rPr lang="en-US" sz="2000" dirty="0" smtClean="0">
                <a:cs typeface="Calibri"/>
              </a:rPr>
              <a:t>SABG </a:t>
            </a:r>
            <a:r>
              <a:rPr lang="en-US" sz="2000" dirty="0">
                <a:cs typeface="Calibri"/>
              </a:rPr>
              <a:t>Prevention </a:t>
            </a:r>
            <a:r>
              <a:rPr lang="en-US" sz="2000" dirty="0" smtClean="0">
                <a:cs typeface="Calibri"/>
              </a:rPr>
              <a:t>Set-Aside </a:t>
            </a:r>
            <a:r>
              <a:rPr lang="en-US" sz="2000" dirty="0">
                <a:cs typeface="Calibri"/>
              </a:rPr>
              <a:t>and AET.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51548" y="2647867"/>
            <a:ext cx="9001665" cy="3738299"/>
            <a:chOff x="1151548" y="2647867"/>
            <a:chExt cx="9001665" cy="3738299"/>
          </a:xfrm>
        </p:grpSpPr>
        <p:sp>
          <p:nvSpPr>
            <p:cNvPr id="12" name="Line Callout 1 11"/>
            <p:cNvSpPr/>
            <p:nvPr/>
          </p:nvSpPr>
          <p:spPr>
            <a:xfrm rot="16200000">
              <a:off x="1263636" y="4359477"/>
              <a:ext cx="1163782" cy="1387957"/>
            </a:xfrm>
            <a:prstGeom prst="borderCallout1">
              <a:avLst>
                <a:gd name="adj1" fmla="val 30481"/>
                <a:gd name="adj2" fmla="val -799"/>
                <a:gd name="adj3" fmla="val 127179"/>
                <a:gd name="adj4" fmla="val -30798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51548" y="4550263"/>
              <a:ext cx="13881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Percentage (funding) equals the FTE %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per organization in IMPACT</a:t>
              </a:r>
              <a:r>
                <a:rPr lang="en-US" sz="1200" b="1" dirty="0" smtClean="0"/>
                <a:t>.</a:t>
              </a:r>
              <a:endParaRPr lang="en-US" sz="1200" b="1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1590805" y="3265426"/>
              <a:ext cx="1387759" cy="120613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Content Placeholder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0140" y="2911446"/>
              <a:ext cx="7213073" cy="347472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50691" y="2647867"/>
              <a:ext cx="2409155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u="sng" dirty="0" smtClean="0">
                  <a:solidFill>
                    <a:srgbClr val="00838B"/>
                  </a:solidFill>
                </a:rPr>
                <a:t>XYZ COUNTY</a:t>
              </a:r>
              <a:endParaRPr lang="en-US" sz="2500" b="1" u="sng" dirty="0">
                <a:solidFill>
                  <a:srgbClr val="00838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29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EA87F8-73BF-4B8C-BBE1-FC2D514576E4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080" y="879830"/>
            <a:ext cx="11153814" cy="600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AET Coordinator: Dual Prevention Roles</a:t>
            </a:r>
            <a:endParaRPr lang="en-US" sz="3600" b="1" dirty="0">
              <a:solidFill>
                <a:srgbClr val="00838B"/>
              </a:solidFill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8235DF-BFF8-4E6C-9739-A31ECB713B70}"/>
              </a:ext>
            </a:extLst>
          </p:cNvPr>
          <p:cNvSpPr txBox="1"/>
          <p:nvPr/>
        </p:nvSpPr>
        <p:spPr>
          <a:xfrm>
            <a:off x="719467" y="1425321"/>
            <a:ext cx="1087955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Name: </a:t>
            </a:r>
            <a:r>
              <a:rPr lang="en-US" sz="2000" dirty="0" smtClean="0">
                <a:cs typeface="Calibri"/>
              </a:rPr>
              <a:t>Karen Badge</a:t>
            </a:r>
          </a:p>
          <a:p>
            <a:r>
              <a:rPr lang="en-US" sz="2000" b="1" dirty="0" smtClean="0">
                <a:cs typeface="Calibri"/>
              </a:rPr>
              <a:t>Full </a:t>
            </a:r>
            <a:r>
              <a:rPr lang="en-US" sz="2000" b="1" dirty="0">
                <a:cs typeface="Calibri"/>
              </a:rPr>
              <a:t>Time Equivalency (FTE): </a:t>
            </a:r>
            <a:r>
              <a:rPr lang="en-US" sz="2000" dirty="0">
                <a:cs typeface="Calibri"/>
              </a:rPr>
              <a:t>Karen is the Prevention Coordinator (PC) for XYZ </a:t>
            </a:r>
            <a:r>
              <a:rPr lang="en-US" sz="2000" dirty="0" smtClean="0">
                <a:cs typeface="Calibri"/>
              </a:rPr>
              <a:t>County.  Half </a:t>
            </a:r>
            <a:r>
              <a:rPr lang="en-US" sz="2000" dirty="0">
                <a:cs typeface="Calibri"/>
              </a:rPr>
              <a:t>(50</a:t>
            </a:r>
            <a:r>
              <a:rPr lang="en-US" sz="2000" dirty="0" smtClean="0">
                <a:cs typeface="Calibri"/>
              </a:rPr>
              <a:t>%) of </a:t>
            </a:r>
            <a:r>
              <a:rPr lang="en-US" sz="2000" dirty="0">
                <a:cs typeface="Calibri"/>
              </a:rPr>
              <a:t>her time is spent as the PC and the other half (50%) is divided equally between her AET counties (XYZ County and ABC County). </a:t>
            </a:r>
            <a:r>
              <a:rPr lang="en-US" sz="2000" dirty="0" smtClean="0">
                <a:cs typeface="Calibri"/>
              </a:rPr>
              <a:t> She </a:t>
            </a:r>
            <a:r>
              <a:rPr lang="en-US" sz="2000" dirty="0">
                <a:cs typeface="Calibri"/>
              </a:rPr>
              <a:t>has two funding sources: </a:t>
            </a:r>
            <a:r>
              <a:rPr lang="en-US" sz="2000" dirty="0" smtClean="0">
                <a:cs typeface="Calibri"/>
              </a:rPr>
              <a:t>SABG </a:t>
            </a:r>
            <a:r>
              <a:rPr lang="en-US" sz="2000" dirty="0">
                <a:cs typeface="Calibri"/>
              </a:rPr>
              <a:t>Prevention </a:t>
            </a:r>
            <a:r>
              <a:rPr lang="en-US" sz="2000" dirty="0" smtClean="0">
                <a:cs typeface="Calibri"/>
              </a:rPr>
              <a:t>Set-Aside </a:t>
            </a:r>
            <a:r>
              <a:rPr lang="en-US" sz="2000" dirty="0">
                <a:cs typeface="Calibri"/>
              </a:rPr>
              <a:t>and AET.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51548" y="2647867"/>
            <a:ext cx="9369367" cy="3743871"/>
            <a:chOff x="1151548" y="2647867"/>
            <a:chExt cx="9369367" cy="3743871"/>
          </a:xfrm>
        </p:grpSpPr>
        <p:pic>
          <p:nvPicPr>
            <p:cNvPr id="15" name="Content Placeholder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512" y="2917018"/>
              <a:ext cx="7567403" cy="3474720"/>
            </a:xfrm>
            <a:prstGeom prst="rect">
              <a:avLst/>
            </a:prstGeom>
          </p:spPr>
        </p:pic>
        <p:sp>
          <p:nvSpPr>
            <p:cNvPr id="12" name="Line Callout 1 11"/>
            <p:cNvSpPr/>
            <p:nvPr/>
          </p:nvSpPr>
          <p:spPr>
            <a:xfrm rot="16200000">
              <a:off x="1263636" y="4359477"/>
              <a:ext cx="1163782" cy="1387957"/>
            </a:xfrm>
            <a:prstGeom prst="borderCallout1">
              <a:avLst>
                <a:gd name="adj1" fmla="val 30481"/>
                <a:gd name="adj2" fmla="val -799"/>
                <a:gd name="adj3" fmla="val 127179"/>
                <a:gd name="adj4" fmla="val -30798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51548" y="4550263"/>
              <a:ext cx="13881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Percentage (funding) equals the FTE %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per organization in IMPACT</a:t>
              </a:r>
              <a:r>
                <a:rPr lang="en-US" sz="1200" b="1" dirty="0" smtClean="0"/>
                <a:t>.</a:t>
              </a:r>
              <a:endParaRPr lang="en-US" sz="1200" b="1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1590805" y="3265426"/>
              <a:ext cx="1387759" cy="120613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350691" y="2647867"/>
              <a:ext cx="2409155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u="sng" dirty="0" smtClean="0">
                  <a:solidFill>
                    <a:srgbClr val="00838B"/>
                  </a:solidFill>
                </a:rPr>
                <a:t>ABC COUNTY</a:t>
              </a:r>
              <a:endParaRPr lang="en-US" sz="2500" b="1" u="sng" dirty="0">
                <a:solidFill>
                  <a:srgbClr val="00838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89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599EDC-2444-488C-8859-C0E554364280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080" y="879830"/>
            <a:ext cx="11153814" cy="600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AET Coordinator: Dual Prevention Roles</a:t>
            </a:r>
            <a:endParaRPr lang="en-US" sz="3600" b="1" dirty="0">
              <a:solidFill>
                <a:srgbClr val="00838B"/>
              </a:solidFill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8235DF-BFF8-4E6C-9739-A31ECB713B70}"/>
              </a:ext>
            </a:extLst>
          </p:cNvPr>
          <p:cNvSpPr txBox="1"/>
          <p:nvPr/>
        </p:nvSpPr>
        <p:spPr>
          <a:xfrm>
            <a:off x="719467" y="1425321"/>
            <a:ext cx="1087955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Name: </a:t>
            </a:r>
            <a:r>
              <a:rPr lang="en-US" sz="2000" dirty="0" smtClean="0">
                <a:cs typeface="Calibri"/>
              </a:rPr>
              <a:t>Karen Badge</a:t>
            </a:r>
          </a:p>
          <a:p>
            <a:r>
              <a:rPr lang="en-US" sz="2000" b="1" dirty="0" smtClean="0">
                <a:cs typeface="Calibri"/>
              </a:rPr>
              <a:t>Full </a:t>
            </a:r>
            <a:r>
              <a:rPr lang="en-US" sz="2000" b="1" dirty="0">
                <a:cs typeface="Calibri"/>
              </a:rPr>
              <a:t>Time Equivalency (FTE): </a:t>
            </a:r>
            <a:r>
              <a:rPr lang="en-US" sz="2000" dirty="0">
                <a:cs typeface="Calibri"/>
              </a:rPr>
              <a:t>Karen is the Prevention Coordinator (PC) for XYZ County.  Half (50%) of her time is spent as the PC and the other half (50%) is divided equally between her AET counties (XYZ County and ABC County).  She has two funding sources: SABG Prevention Set-Aside and AET.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5370" y="2758911"/>
            <a:ext cx="107677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838B"/>
                </a:solidFill>
              </a:rPr>
              <a:t>Do not repeat staff information for each organization if staff’s FTE %, staff roles, or percentage of funding varies per county in IMPACT.</a:t>
            </a:r>
            <a:endParaRPr lang="en-US" sz="1400" b="1" dirty="0">
              <a:solidFill>
                <a:srgbClr val="00838B"/>
              </a:solidFill>
            </a:endParaRPr>
          </a:p>
        </p:txBody>
      </p:sp>
      <p:pic>
        <p:nvPicPr>
          <p:cNvPr id="19" name="Content Placeholder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094" y="3294251"/>
            <a:ext cx="7135087" cy="3108960"/>
          </a:xfrm>
          <a:prstGeom prst="rect">
            <a:avLst/>
          </a:prstGeom>
        </p:spPr>
      </p:pic>
      <p:sp>
        <p:nvSpPr>
          <p:cNvPr id="28" name="Line Callout 1 27"/>
          <p:cNvSpPr/>
          <p:nvPr/>
        </p:nvSpPr>
        <p:spPr>
          <a:xfrm rot="16200000">
            <a:off x="1463607" y="4405697"/>
            <a:ext cx="1015663" cy="1354708"/>
          </a:xfrm>
          <a:prstGeom prst="borderCallout1">
            <a:avLst>
              <a:gd name="adj1" fmla="val 18750"/>
              <a:gd name="adj2" fmla="val -8333"/>
              <a:gd name="adj3" fmla="val 110669"/>
              <a:gd name="adj4" fmla="val -53064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294085" y="4575221"/>
            <a:ext cx="1388157" cy="1015663"/>
          </a:xfrm>
          <a:prstGeom prst="rect">
            <a:avLst/>
          </a:prstGeom>
          <a:solidFill>
            <a:srgbClr val="00838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Percentage (funding) equals the FTE % per organization in IMPACT.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741118" y="3617665"/>
            <a:ext cx="1124976" cy="95755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815147" y="3037170"/>
            <a:ext cx="1406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838B"/>
                </a:solidFill>
              </a:rPr>
              <a:t>XYZ COUNTY</a:t>
            </a:r>
            <a:endParaRPr lang="en-US" b="1" u="sng" dirty="0">
              <a:solidFill>
                <a:srgbClr val="00838B"/>
              </a:solidFill>
            </a:endParaRPr>
          </a:p>
        </p:txBody>
      </p:sp>
      <p:sp>
        <p:nvSpPr>
          <p:cNvPr id="32" name="&quot;No&quot; Symbol 31"/>
          <p:cNvSpPr/>
          <p:nvPr/>
        </p:nvSpPr>
        <p:spPr>
          <a:xfrm flipH="1" flipV="1">
            <a:off x="3388212" y="3523036"/>
            <a:ext cx="325583" cy="297874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&quot;No&quot; Symbol 32"/>
          <p:cNvSpPr/>
          <p:nvPr/>
        </p:nvSpPr>
        <p:spPr>
          <a:xfrm flipH="1" flipV="1">
            <a:off x="7430863" y="5890493"/>
            <a:ext cx="325583" cy="297874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20263778">
            <a:off x="4630820" y="4269993"/>
            <a:ext cx="44533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Incorrect entry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54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2D2636-7494-492E-9F9D-15435FD5D787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080" y="879830"/>
            <a:ext cx="11153814" cy="600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AET Coordinator: Dual Prevention Roles</a:t>
            </a:r>
            <a:endParaRPr lang="en-US" sz="3600" b="1" dirty="0">
              <a:solidFill>
                <a:srgbClr val="00838B"/>
              </a:solidFill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8235DF-BFF8-4E6C-9739-A31ECB713B70}"/>
              </a:ext>
            </a:extLst>
          </p:cNvPr>
          <p:cNvSpPr txBox="1"/>
          <p:nvPr/>
        </p:nvSpPr>
        <p:spPr>
          <a:xfrm>
            <a:off x="719467" y="1425321"/>
            <a:ext cx="1087955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Name: </a:t>
            </a:r>
            <a:r>
              <a:rPr lang="en-US" sz="2000" dirty="0" smtClean="0">
                <a:cs typeface="Calibri"/>
              </a:rPr>
              <a:t>Karen Badge</a:t>
            </a:r>
          </a:p>
          <a:p>
            <a:r>
              <a:rPr lang="en-US" sz="2000" b="1" dirty="0" smtClean="0">
                <a:cs typeface="Calibri"/>
              </a:rPr>
              <a:t>Full </a:t>
            </a:r>
            <a:r>
              <a:rPr lang="en-US" sz="2000" b="1" dirty="0">
                <a:cs typeface="Calibri"/>
              </a:rPr>
              <a:t>Time Equivalency (FTE): </a:t>
            </a:r>
            <a:r>
              <a:rPr lang="en-US" sz="2000" dirty="0">
                <a:cs typeface="Calibri"/>
              </a:rPr>
              <a:t>Karen is the Prevention Coordinator (PC) for XYZ County.  Half (50%) of her time is spent as the PC and the other half (50%) is divided equally between her AET counties (XYZ County and ABC County).  She has two funding sources: SABG Prevention Set-Aside and AET.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54900" y="4964080"/>
            <a:ext cx="10524994" cy="1371600"/>
            <a:chOff x="854900" y="4901450"/>
            <a:chExt cx="10524994" cy="1371600"/>
          </a:xfrm>
        </p:grpSpPr>
        <p:sp>
          <p:nvSpPr>
            <p:cNvPr id="39" name="TextBox 38"/>
            <p:cNvSpPr txBox="1"/>
            <p:nvPr/>
          </p:nvSpPr>
          <p:spPr>
            <a:xfrm>
              <a:off x="854900" y="4901450"/>
              <a:ext cx="10515600" cy="1371600"/>
            </a:xfrm>
            <a:prstGeom prst="rect">
              <a:avLst/>
            </a:prstGeom>
            <a:noFill/>
            <a:ln w="28575">
              <a:solidFill>
                <a:srgbClr val="00838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smtClean="0"/>
                <a:t>Total </a:t>
              </a:r>
              <a:r>
                <a:rPr lang="en-US" sz="2500" b="1" u="sng" dirty="0" smtClean="0"/>
                <a:t>percentage</a:t>
              </a:r>
              <a:r>
                <a:rPr lang="en-US" sz="2500" b="1" dirty="0" smtClean="0"/>
                <a:t> (funding) equals 100% for the two counties combined.</a:t>
              </a:r>
            </a:p>
            <a:p>
              <a:pPr algn="ctr"/>
              <a:endParaRPr lang="en-US" sz="2500" b="1" dirty="0" smtClean="0"/>
            </a:p>
            <a:p>
              <a:pPr algn="ctr"/>
              <a:r>
                <a:rPr lang="en-US" sz="2500" b="1" dirty="0" smtClean="0"/>
                <a:t>Total percentage (funding) equals the </a:t>
              </a:r>
              <a:r>
                <a:rPr lang="en-US" sz="2500" b="1" dirty="0" smtClean="0">
                  <a:solidFill>
                    <a:srgbClr val="FF0000"/>
                  </a:solidFill>
                </a:rPr>
                <a:t>combined </a:t>
              </a:r>
              <a:r>
                <a:rPr lang="en-US" sz="2500" b="1" u="sng" dirty="0" smtClean="0">
                  <a:solidFill>
                    <a:srgbClr val="FF0000"/>
                  </a:solidFill>
                </a:rPr>
                <a:t>FTE %</a:t>
              </a:r>
              <a:r>
                <a:rPr lang="en-US" sz="2500" b="1" dirty="0" smtClean="0">
                  <a:solidFill>
                    <a:srgbClr val="FF0000"/>
                  </a:solidFill>
                </a:rPr>
                <a:t> of County XYZ and ABC</a:t>
              </a:r>
              <a:r>
                <a:rPr lang="en-US" sz="2500" b="1" dirty="0" smtClean="0"/>
                <a:t>.</a:t>
              </a:r>
              <a:endParaRPr lang="en-US" sz="25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864294" y="5602566"/>
              <a:ext cx="105156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989811" y="2759605"/>
            <a:ext cx="10973985" cy="2029996"/>
            <a:chOff x="401089" y="2759605"/>
            <a:chExt cx="10973985" cy="2029996"/>
          </a:xfrm>
        </p:grpSpPr>
        <p:sp>
          <p:nvSpPr>
            <p:cNvPr id="40" name="TextBox 39"/>
            <p:cNvSpPr txBox="1"/>
            <p:nvPr/>
          </p:nvSpPr>
          <p:spPr>
            <a:xfrm>
              <a:off x="5515193" y="2761362"/>
              <a:ext cx="2409155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u="sng" dirty="0" smtClean="0"/>
                <a:t>ABC County</a:t>
              </a:r>
              <a:endParaRPr lang="en-US" sz="2500" b="1" u="sng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452839" y="2760600"/>
              <a:ext cx="2409155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u="sng" dirty="0" smtClean="0"/>
                <a:t>XYZ County</a:t>
              </a:r>
              <a:endParaRPr lang="en-US" sz="2500" b="1" u="sng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01089" y="3246238"/>
              <a:ext cx="1049966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smtClean="0"/>
                <a:t>SABG-Prevention:        0.50                                   0.00                                   0.50                </a:t>
              </a:r>
              <a:endParaRPr lang="en-US" sz="25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589533" y="2761362"/>
              <a:ext cx="2409155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u="sng" dirty="0" smtClean="0"/>
                <a:t>Total </a:t>
              </a:r>
              <a:endParaRPr lang="en-US" sz="2500" b="1" u="sng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207388" y="4312547"/>
              <a:ext cx="1016768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smtClean="0"/>
                <a:t>Percentage:        75%                                    25%                                   100%</a:t>
              </a:r>
              <a:endParaRPr lang="en-US" sz="25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1089" y="2759605"/>
              <a:ext cx="2409155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u="sng" dirty="0" smtClean="0"/>
                <a:t>FTE</a:t>
              </a:r>
              <a:endParaRPr lang="en-US" sz="2500" b="1" u="sng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3505" y="3772986"/>
              <a:ext cx="1049966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smtClean="0"/>
                <a:t>                         AET</a:t>
              </a:r>
              <a:r>
                <a:rPr lang="en-US" sz="2500" b="1" dirty="0"/>
                <a:t>:        0.25  </a:t>
              </a:r>
              <a:r>
                <a:rPr lang="en-US" sz="2500" b="1" dirty="0" smtClean="0"/>
                <a:t>                                 0.25                                   0.50                </a:t>
              </a:r>
              <a:endParaRPr lang="en-US" sz="25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8943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564" y="2911446"/>
            <a:ext cx="7687721" cy="347472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60221E-F2CA-4900-903F-86008D9166D4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080" y="879830"/>
            <a:ext cx="11153814" cy="600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AET Coordinator: Single-Role Contract Staff</a:t>
            </a:r>
            <a:endParaRPr lang="en-US" sz="3600" b="1" dirty="0">
              <a:solidFill>
                <a:srgbClr val="00838B"/>
              </a:solidFill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8235DF-BFF8-4E6C-9739-A31ECB713B70}"/>
              </a:ext>
            </a:extLst>
          </p:cNvPr>
          <p:cNvSpPr txBox="1"/>
          <p:nvPr/>
        </p:nvSpPr>
        <p:spPr>
          <a:xfrm>
            <a:off x="719467" y="1425321"/>
            <a:ext cx="1087955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Name: </a:t>
            </a:r>
            <a:r>
              <a:rPr lang="en-US" sz="2000" dirty="0" smtClean="0">
                <a:cs typeface="Calibri"/>
              </a:rPr>
              <a:t>Lawan Order</a:t>
            </a:r>
          </a:p>
          <a:p>
            <a:r>
              <a:rPr lang="en-US" sz="2000" b="1" dirty="0" smtClean="0">
                <a:cs typeface="Calibri"/>
              </a:rPr>
              <a:t>Full </a:t>
            </a:r>
            <a:r>
              <a:rPr lang="en-US" sz="2000" b="1" dirty="0">
                <a:cs typeface="Calibri"/>
              </a:rPr>
              <a:t>Time Equivalency (FTE): </a:t>
            </a:r>
            <a:r>
              <a:rPr lang="en-US" sz="2000" dirty="0">
                <a:cs typeface="Calibri"/>
              </a:rPr>
              <a:t>Lawan is employed full-time by the EFG County Sheriff’s Office</a:t>
            </a:r>
            <a:r>
              <a:rPr lang="en-US" sz="2000" dirty="0" smtClean="0">
                <a:cs typeface="Calibri"/>
              </a:rPr>
              <a:t>.  </a:t>
            </a:r>
            <a:r>
              <a:rPr lang="en-US" sz="2000" dirty="0">
                <a:cs typeface="Calibri"/>
              </a:rPr>
              <a:t>The EFG County Authority contracts with him to serve as AET Coordinator for the 18th </a:t>
            </a:r>
            <a:r>
              <a:rPr lang="en-US" sz="2000" dirty="0" smtClean="0">
                <a:cs typeface="Calibri"/>
              </a:rPr>
              <a:t>Judicial Circuit </a:t>
            </a:r>
            <a:r>
              <a:rPr lang="en-US" sz="2000" dirty="0">
                <a:cs typeface="Calibri"/>
              </a:rPr>
              <a:t>at FTE = 0.25, which equally serves EFG and HIJ </a:t>
            </a:r>
            <a:r>
              <a:rPr lang="en-US" sz="2000" dirty="0" smtClean="0">
                <a:cs typeface="Calibri"/>
              </a:rPr>
              <a:t>counties</a:t>
            </a:r>
            <a:r>
              <a:rPr lang="en-US" sz="2000" dirty="0">
                <a:cs typeface="Calibri"/>
              </a:rPr>
              <a:t>. </a:t>
            </a:r>
            <a:r>
              <a:rPr lang="en-US" sz="2000" dirty="0" smtClean="0">
                <a:cs typeface="Calibri"/>
              </a:rPr>
              <a:t> He </a:t>
            </a:r>
            <a:r>
              <a:rPr lang="en-US" sz="2000" dirty="0">
                <a:cs typeface="Calibri"/>
              </a:rPr>
              <a:t>has one funding source: AET.</a:t>
            </a:r>
          </a:p>
        </p:txBody>
      </p:sp>
      <p:sp>
        <p:nvSpPr>
          <p:cNvPr id="12" name="Line Callout 1 11"/>
          <p:cNvSpPr/>
          <p:nvPr/>
        </p:nvSpPr>
        <p:spPr>
          <a:xfrm rot="16200000">
            <a:off x="1263636" y="4359477"/>
            <a:ext cx="1163782" cy="1387957"/>
          </a:xfrm>
          <a:prstGeom prst="borderCallout1">
            <a:avLst>
              <a:gd name="adj1" fmla="val 30481"/>
              <a:gd name="adj2" fmla="val -799"/>
              <a:gd name="adj3" fmla="val 127179"/>
              <a:gd name="adj4" fmla="val -30798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51548" y="4550263"/>
            <a:ext cx="1388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Percentage (funding) equals the FTE % </a:t>
            </a:r>
            <a:r>
              <a:rPr lang="en-US" sz="1200" b="1" dirty="0" smtClean="0">
                <a:solidFill>
                  <a:srgbClr val="FF0000"/>
                </a:solidFill>
              </a:rPr>
              <a:t>per organization in IMPACT</a:t>
            </a:r>
            <a:r>
              <a:rPr lang="en-US" sz="1200" b="1" dirty="0" smtClean="0"/>
              <a:t>.</a:t>
            </a:r>
            <a:endParaRPr lang="en-US" sz="1200" b="1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590805" y="3265426"/>
            <a:ext cx="1387759" cy="120613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50691" y="2647867"/>
            <a:ext cx="2409155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u="sng" dirty="0" smtClean="0">
                <a:solidFill>
                  <a:srgbClr val="00838B"/>
                </a:solidFill>
              </a:rPr>
              <a:t>EFG COUNTY</a:t>
            </a:r>
            <a:endParaRPr lang="en-US" sz="2500" b="1" u="sng" dirty="0">
              <a:solidFill>
                <a:srgbClr val="0083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52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753" y="2911446"/>
            <a:ext cx="7529377" cy="347472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6908B4A-809A-48C7-9940-E73F2DE6B498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080" y="879830"/>
            <a:ext cx="11153814" cy="600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AET Coordinator: Single-Role Contract Staff</a:t>
            </a:r>
            <a:endParaRPr lang="en-US" sz="3600" b="1" dirty="0">
              <a:solidFill>
                <a:srgbClr val="00838B"/>
              </a:solidFill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8235DF-BFF8-4E6C-9739-A31ECB713B70}"/>
              </a:ext>
            </a:extLst>
          </p:cNvPr>
          <p:cNvSpPr txBox="1"/>
          <p:nvPr/>
        </p:nvSpPr>
        <p:spPr>
          <a:xfrm>
            <a:off x="719467" y="1425321"/>
            <a:ext cx="1087955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Name: </a:t>
            </a:r>
            <a:r>
              <a:rPr lang="en-US" sz="2000" dirty="0" smtClean="0">
                <a:cs typeface="Calibri"/>
              </a:rPr>
              <a:t>Lawan Order</a:t>
            </a:r>
          </a:p>
          <a:p>
            <a:r>
              <a:rPr lang="en-US" sz="2000" b="1" dirty="0" smtClean="0">
                <a:cs typeface="Calibri"/>
              </a:rPr>
              <a:t>Full </a:t>
            </a:r>
            <a:r>
              <a:rPr lang="en-US" sz="2000" b="1" dirty="0">
                <a:cs typeface="Calibri"/>
              </a:rPr>
              <a:t>Time Equivalency (FTE): </a:t>
            </a:r>
            <a:r>
              <a:rPr lang="en-US" sz="2000" dirty="0">
                <a:cs typeface="Calibri"/>
              </a:rPr>
              <a:t>Lawan is employed full-time by the EFG County Sheriff’s Office</a:t>
            </a:r>
            <a:r>
              <a:rPr lang="en-US" sz="2000" dirty="0" smtClean="0">
                <a:cs typeface="Calibri"/>
              </a:rPr>
              <a:t>.  </a:t>
            </a:r>
            <a:r>
              <a:rPr lang="en-US" sz="2000" dirty="0">
                <a:cs typeface="Calibri"/>
              </a:rPr>
              <a:t>The EFG County Authority contracts with him to serve as AET Coordinator for the 18th </a:t>
            </a:r>
            <a:r>
              <a:rPr lang="en-US" sz="2000" dirty="0" smtClean="0">
                <a:cs typeface="Calibri"/>
              </a:rPr>
              <a:t>Judicial Circuit </a:t>
            </a:r>
            <a:r>
              <a:rPr lang="en-US" sz="2000" dirty="0">
                <a:cs typeface="Calibri"/>
              </a:rPr>
              <a:t>at FTE = 0.25, which equally serves EFG and HIJ </a:t>
            </a:r>
            <a:r>
              <a:rPr lang="en-US" sz="2000" dirty="0" smtClean="0">
                <a:cs typeface="Calibri"/>
              </a:rPr>
              <a:t>counties</a:t>
            </a:r>
            <a:r>
              <a:rPr lang="en-US" sz="2000" dirty="0">
                <a:cs typeface="Calibri"/>
              </a:rPr>
              <a:t>. </a:t>
            </a:r>
            <a:r>
              <a:rPr lang="en-US" sz="2000" dirty="0" smtClean="0">
                <a:cs typeface="Calibri"/>
              </a:rPr>
              <a:t> He </a:t>
            </a:r>
            <a:r>
              <a:rPr lang="en-US" sz="2000" dirty="0">
                <a:cs typeface="Calibri"/>
              </a:rPr>
              <a:t>has one funding source: AET.</a:t>
            </a:r>
          </a:p>
        </p:txBody>
      </p:sp>
      <p:sp>
        <p:nvSpPr>
          <p:cNvPr id="12" name="Line Callout 1 11"/>
          <p:cNvSpPr/>
          <p:nvPr/>
        </p:nvSpPr>
        <p:spPr>
          <a:xfrm rot="16200000">
            <a:off x="1263636" y="4359477"/>
            <a:ext cx="1163782" cy="1387957"/>
          </a:xfrm>
          <a:prstGeom prst="borderCallout1">
            <a:avLst>
              <a:gd name="adj1" fmla="val 30481"/>
              <a:gd name="adj2" fmla="val -799"/>
              <a:gd name="adj3" fmla="val 127179"/>
              <a:gd name="adj4" fmla="val -30798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51548" y="4550263"/>
            <a:ext cx="1388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Percentage (funding) equals the FTE % </a:t>
            </a:r>
            <a:r>
              <a:rPr lang="en-US" sz="1200" b="1" dirty="0" smtClean="0">
                <a:solidFill>
                  <a:srgbClr val="FF0000"/>
                </a:solidFill>
              </a:rPr>
              <a:t>per organization in IMPACT</a:t>
            </a:r>
            <a:r>
              <a:rPr lang="en-US" sz="1200" b="1" dirty="0" smtClean="0"/>
              <a:t>.</a:t>
            </a:r>
            <a:endParaRPr lang="en-US" sz="1200" b="1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590805" y="3265426"/>
            <a:ext cx="1387759" cy="120613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50691" y="2647867"/>
            <a:ext cx="2409155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u="sng" dirty="0" smtClean="0">
                <a:solidFill>
                  <a:srgbClr val="00838B"/>
                </a:solidFill>
              </a:rPr>
              <a:t>HIJ COUNTY</a:t>
            </a:r>
            <a:endParaRPr lang="en-US" sz="2500" b="1" u="sng" dirty="0">
              <a:solidFill>
                <a:srgbClr val="0083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E1F29E-5CCD-4B6D-9A50-3255453D00B9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080" y="879830"/>
            <a:ext cx="11153814" cy="600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AET Coordinator: Single-Role Contract Staff</a:t>
            </a:r>
            <a:endParaRPr lang="en-US" sz="3600" b="1" dirty="0">
              <a:solidFill>
                <a:srgbClr val="00838B"/>
              </a:solidFill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8235DF-BFF8-4E6C-9739-A31ECB713B70}"/>
              </a:ext>
            </a:extLst>
          </p:cNvPr>
          <p:cNvSpPr txBox="1"/>
          <p:nvPr/>
        </p:nvSpPr>
        <p:spPr>
          <a:xfrm>
            <a:off x="719467" y="1425321"/>
            <a:ext cx="1087955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Name: </a:t>
            </a:r>
            <a:r>
              <a:rPr lang="en-US" sz="2000" dirty="0">
                <a:cs typeface="Calibri"/>
              </a:rPr>
              <a:t>Lawan Order</a:t>
            </a:r>
          </a:p>
          <a:p>
            <a:r>
              <a:rPr lang="en-US" sz="2000" b="1" dirty="0">
                <a:cs typeface="Calibri"/>
              </a:rPr>
              <a:t>Full Time Equivalency (FTE): </a:t>
            </a:r>
            <a:r>
              <a:rPr lang="en-US" sz="2000" dirty="0">
                <a:cs typeface="Calibri"/>
              </a:rPr>
              <a:t>Lawan is employed full-time by the EFG County Sheriff’s Office.  The EFG County Authority contracts with him to serve as AET Coordinator for the 18th Judicial Circuit at FTE = 0.25, which equally serves EFG and HIJ counties.  He has one funding source: AET.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5370" y="2758911"/>
            <a:ext cx="107677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838B"/>
                </a:solidFill>
              </a:rPr>
              <a:t>Do not repeat staff information for each organization if staff’s FTE %, staff roles, or percentage of funding varies per county in IMPACT.</a:t>
            </a:r>
            <a:endParaRPr lang="en-US" sz="1400" b="1" dirty="0">
              <a:solidFill>
                <a:srgbClr val="00838B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94085" y="3087274"/>
            <a:ext cx="8443920" cy="3315937"/>
            <a:chOff x="1294085" y="3087274"/>
            <a:chExt cx="8443920" cy="3315937"/>
          </a:xfrm>
        </p:grpSpPr>
        <p:pic>
          <p:nvPicPr>
            <p:cNvPr id="15" name="Content Placeholder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6094" y="3294251"/>
              <a:ext cx="6871911" cy="3108960"/>
            </a:xfrm>
            <a:prstGeom prst="rect">
              <a:avLst/>
            </a:prstGeom>
          </p:spPr>
        </p:pic>
        <p:sp>
          <p:nvSpPr>
            <p:cNvPr id="28" name="Line Callout 1 27"/>
            <p:cNvSpPr/>
            <p:nvPr/>
          </p:nvSpPr>
          <p:spPr>
            <a:xfrm rot="16200000">
              <a:off x="1463607" y="4405697"/>
              <a:ext cx="1015663" cy="1354708"/>
            </a:xfrm>
            <a:prstGeom prst="borderCallout1">
              <a:avLst>
                <a:gd name="adj1" fmla="val 18750"/>
                <a:gd name="adj2" fmla="val -8333"/>
                <a:gd name="adj3" fmla="val 110669"/>
                <a:gd name="adj4" fmla="val -53064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94085" y="4575221"/>
              <a:ext cx="1388157" cy="1015663"/>
            </a:xfrm>
            <a:prstGeom prst="rect">
              <a:avLst/>
            </a:prstGeom>
            <a:solidFill>
              <a:srgbClr val="00838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Percentage (funding) equals the FTE % per organization in IMPACT.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1741118" y="3617665"/>
              <a:ext cx="1124976" cy="957553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815147" y="3087274"/>
              <a:ext cx="1406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 smtClean="0">
                  <a:solidFill>
                    <a:srgbClr val="00838B"/>
                  </a:solidFill>
                </a:rPr>
                <a:t>XYZ COUNTY</a:t>
              </a:r>
              <a:endParaRPr lang="en-US" b="1" u="sng" dirty="0">
                <a:solidFill>
                  <a:srgbClr val="00838B"/>
                </a:solidFill>
              </a:endParaRPr>
            </a:p>
          </p:txBody>
        </p:sp>
        <p:sp>
          <p:nvSpPr>
            <p:cNvPr id="32" name="&quot;No&quot; Symbol 31"/>
            <p:cNvSpPr/>
            <p:nvPr/>
          </p:nvSpPr>
          <p:spPr>
            <a:xfrm flipH="1" flipV="1">
              <a:off x="3275478" y="3523036"/>
              <a:ext cx="325583" cy="297874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&quot;No&quot; Symbol 32"/>
            <p:cNvSpPr/>
            <p:nvPr/>
          </p:nvSpPr>
          <p:spPr>
            <a:xfrm flipH="1" flipV="1">
              <a:off x="6115633" y="5928071"/>
              <a:ext cx="325583" cy="297874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rot="20263778">
              <a:off x="4630820" y="4269993"/>
              <a:ext cx="445333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Incorrect entry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853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EE179-A60F-4B25-901E-21C360E38574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080" y="879830"/>
            <a:ext cx="11153814" cy="600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AET Coordinator: Single-Role Contract Staff</a:t>
            </a:r>
            <a:endParaRPr lang="en-US" sz="3600" b="1" dirty="0">
              <a:solidFill>
                <a:srgbClr val="00838B"/>
              </a:solidFill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8235DF-BFF8-4E6C-9739-A31ECB713B70}"/>
              </a:ext>
            </a:extLst>
          </p:cNvPr>
          <p:cNvSpPr txBox="1"/>
          <p:nvPr/>
        </p:nvSpPr>
        <p:spPr>
          <a:xfrm>
            <a:off x="719467" y="1425321"/>
            <a:ext cx="1087955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Name: </a:t>
            </a:r>
            <a:r>
              <a:rPr lang="en-US" sz="2000" dirty="0">
                <a:cs typeface="Calibri"/>
              </a:rPr>
              <a:t>Lawan Order</a:t>
            </a:r>
          </a:p>
          <a:p>
            <a:r>
              <a:rPr lang="en-US" sz="2000" b="1" dirty="0">
                <a:cs typeface="Calibri"/>
              </a:rPr>
              <a:t>Full Time Equivalency (FTE): </a:t>
            </a:r>
            <a:r>
              <a:rPr lang="en-US" sz="2000" dirty="0">
                <a:cs typeface="Calibri"/>
              </a:rPr>
              <a:t>Lawan is employed full-time by the EFG County Sheriff’s Office.  The EFG County Authority contracts with him to serve as AET Coordinator for the 18th Judicial Circuit at FTE = 0.25, which equally serves EFG and HIJ counties.  He has one funding source: AET.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26925" y="4947595"/>
            <a:ext cx="10371551" cy="1246495"/>
          </a:xfrm>
          <a:prstGeom prst="rect">
            <a:avLst/>
          </a:prstGeom>
          <a:noFill/>
          <a:ln w="28575">
            <a:solidFill>
              <a:srgbClr val="00838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Total </a:t>
            </a:r>
            <a:r>
              <a:rPr lang="en-US" sz="2500" b="1" u="sng" dirty="0" smtClean="0"/>
              <a:t>percentage</a:t>
            </a:r>
            <a:r>
              <a:rPr lang="en-US" sz="2500" b="1" dirty="0" smtClean="0"/>
              <a:t> (funding) equals 25% for the two counties combined.</a:t>
            </a:r>
          </a:p>
          <a:p>
            <a:pPr algn="ctr"/>
            <a:endParaRPr lang="en-US" sz="2500" b="1" dirty="0" smtClean="0"/>
          </a:p>
          <a:p>
            <a:pPr algn="ctr"/>
            <a:r>
              <a:rPr lang="en-US" sz="2500" b="1" dirty="0" smtClean="0"/>
              <a:t>Total percentage (funding) equals the </a:t>
            </a:r>
            <a:r>
              <a:rPr lang="en-US" sz="2500" b="1" dirty="0" smtClean="0">
                <a:solidFill>
                  <a:srgbClr val="FF0000"/>
                </a:solidFill>
              </a:rPr>
              <a:t>combined </a:t>
            </a:r>
            <a:r>
              <a:rPr lang="en-US" sz="2500" b="1" u="sng" dirty="0" smtClean="0">
                <a:solidFill>
                  <a:srgbClr val="FF0000"/>
                </a:solidFill>
              </a:rPr>
              <a:t>FTE %</a:t>
            </a:r>
            <a:r>
              <a:rPr lang="en-US" sz="2500" b="1" dirty="0" smtClean="0">
                <a:solidFill>
                  <a:srgbClr val="FF0000"/>
                </a:solidFill>
              </a:rPr>
              <a:t> of County EFG and HIJ.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68971" y="2806229"/>
            <a:ext cx="2409155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u="sng" dirty="0" smtClean="0"/>
              <a:t>HIJ County</a:t>
            </a:r>
            <a:endParaRPr lang="en-US" sz="2500" b="1" u="sng" dirty="0"/>
          </a:p>
        </p:txBody>
      </p:sp>
      <p:sp>
        <p:nvSpPr>
          <p:cNvPr id="42" name="TextBox 41"/>
          <p:cNvSpPr txBox="1"/>
          <p:nvPr/>
        </p:nvSpPr>
        <p:spPr>
          <a:xfrm>
            <a:off x="2164741" y="2785652"/>
            <a:ext cx="2409155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u="sng" dirty="0" smtClean="0"/>
              <a:t>EFG County</a:t>
            </a:r>
            <a:endParaRPr lang="en-US" sz="2500" b="1" u="sng" dirty="0"/>
          </a:p>
        </p:txBody>
      </p:sp>
      <p:sp>
        <p:nvSpPr>
          <p:cNvPr id="43" name="TextBox 42"/>
          <p:cNvSpPr txBox="1"/>
          <p:nvPr/>
        </p:nvSpPr>
        <p:spPr>
          <a:xfrm>
            <a:off x="1499844" y="3521810"/>
            <a:ext cx="94009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    FTE:        0.125                                         0.125                                      .25                </a:t>
            </a:r>
            <a:endParaRPr lang="en-US" sz="25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8990365" y="2765075"/>
            <a:ext cx="2409155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u="sng" dirty="0" smtClean="0"/>
              <a:t>Total </a:t>
            </a:r>
            <a:endParaRPr lang="en-US" sz="2500" b="1" u="sng" dirty="0"/>
          </a:p>
        </p:txBody>
      </p:sp>
      <p:sp>
        <p:nvSpPr>
          <p:cNvPr id="45" name="TextBox 44"/>
          <p:cNvSpPr txBox="1"/>
          <p:nvPr/>
        </p:nvSpPr>
        <p:spPr>
          <a:xfrm>
            <a:off x="794030" y="4237391"/>
            <a:ext cx="101676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Percentage:        12.5%                                        12.5%                                     25%</a:t>
            </a:r>
            <a:endParaRPr lang="en-US" sz="2500" b="1" dirty="0"/>
          </a:p>
        </p:txBody>
      </p:sp>
      <p:cxnSp>
        <p:nvCxnSpPr>
          <p:cNvPr id="46" name="Straight Connector 45"/>
          <p:cNvCxnSpPr>
            <a:stCxn id="39" idx="1"/>
            <a:endCxn id="39" idx="3"/>
          </p:cNvCxnSpPr>
          <p:nvPr/>
        </p:nvCxnSpPr>
        <p:spPr>
          <a:xfrm>
            <a:off x="926925" y="5570843"/>
            <a:ext cx="103715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2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AF6FD5-B6C1-4627-B8C8-3924B6024DB6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8992" y="958034"/>
            <a:ext cx="10058400" cy="600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Staff for a Single County Authority</a:t>
            </a:r>
            <a:endParaRPr lang="en-US" sz="3600" b="1" dirty="0">
              <a:solidFill>
                <a:srgbClr val="00838B"/>
              </a:solidFill>
              <a:cs typeface="Calibri Light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1181100" y="1652591"/>
            <a:ext cx="10058400" cy="4459287"/>
          </a:xfrm>
          <a:prstGeom prst="rect">
            <a:avLst/>
          </a:prstGeom>
        </p:spPr>
        <p:txBody>
          <a:bodyPr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8235DF-BFF8-4E6C-9739-A31ECB713B70}"/>
              </a:ext>
            </a:extLst>
          </p:cNvPr>
          <p:cNvSpPr txBox="1"/>
          <p:nvPr/>
        </p:nvSpPr>
        <p:spPr>
          <a:xfrm>
            <a:off x="1078992" y="1688744"/>
            <a:ext cx="10520033" cy="17697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Single Role &amp; Funding </a:t>
            </a:r>
            <a:r>
              <a:rPr lang="en-US" sz="2800" dirty="0" smtClean="0">
                <a:cs typeface="Calibri"/>
              </a:rPr>
              <a:t>Source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Calibri"/>
              </a:rPr>
              <a:t>Dual </a:t>
            </a:r>
            <a:r>
              <a:rPr lang="en-US" sz="2800" dirty="0">
                <a:cs typeface="Calibri"/>
              </a:rPr>
              <a:t>Roles &amp; Funding </a:t>
            </a:r>
            <a:r>
              <a:rPr lang="en-US" sz="2800" dirty="0" smtClean="0">
                <a:cs typeface="Calibri"/>
              </a:rPr>
              <a:t>Sources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Calibri"/>
              </a:rPr>
              <a:t>Dual </a:t>
            </a:r>
            <a:r>
              <a:rPr lang="en-US" sz="2800" dirty="0">
                <a:cs typeface="Calibri"/>
              </a:rPr>
              <a:t>Departments &amp; Funding Sources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181100" y="3652393"/>
            <a:ext cx="8973886" cy="39666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Examples of Correct and Incorrect Entries in the IMPACT Staff List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7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F47ECA-E817-47FF-A345-13DA02882456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3078163"/>
            <a:ext cx="10058400" cy="154940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838B"/>
                </a:solidFill>
              </a:rPr>
              <a:t>Questions?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800" y="3077950"/>
            <a:ext cx="10058400" cy="215"/>
          </a:xfrm>
          <a:prstGeom prst="line">
            <a:avLst/>
          </a:prstGeom>
          <a:ln w="12700">
            <a:solidFill>
              <a:srgbClr val="008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66800" y="4627857"/>
            <a:ext cx="10058400" cy="0"/>
          </a:xfrm>
          <a:prstGeom prst="line">
            <a:avLst/>
          </a:prstGeom>
          <a:ln w="12700">
            <a:solidFill>
              <a:srgbClr val="008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908" y="986440"/>
            <a:ext cx="4938188" cy="163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4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5033817-4A8F-4F38-A81A-0FE71D944431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49369" y="1352981"/>
            <a:ext cx="7693262" cy="2222899"/>
            <a:chOff x="244245" y="2753517"/>
            <a:chExt cx="7693262" cy="2222899"/>
          </a:xfrm>
        </p:grpSpPr>
        <p:pic>
          <p:nvPicPr>
            <p:cNvPr id="5" name="Picture 4" descr="Screen Shot 2018-09-13 at 5.09.40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94" t="-3060" r="-2442" b="-1901"/>
            <a:stretch/>
          </p:blipFill>
          <p:spPr>
            <a:xfrm>
              <a:off x="244245" y="2753517"/>
              <a:ext cx="2268637" cy="22228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2882" y="2969234"/>
              <a:ext cx="5424625" cy="179146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209800" y="4271058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838B"/>
                </a:solidFill>
              </a:rPr>
              <a:t>1801 Main Street, 4th Floor • Columbia, South Carolina  29201</a:t>
            </a:r>
          </a:p>
          <a:p>
            <a:pPr algn="ctr"/>
            <a:r>
              <a:rPr lang="en-US" sz="2200" b="1" dirty="0">
                <a:solidFill>
                  <a:srgbClr val="00838B"/>
                </a:solidFill>
              </a:rPr>
              <a:t>telephone: 803-896-5555 • fax: 803-896-5558</a:t>
            </a:r>
          </a:p>
          <a:p>
            <a:pPr algn="ctr"/>
            <a:r>
              <a:rPr lang="en-US" sz="2200" b="1" dirty="0">
                <a:solidFill>
                  <a:srgbClr val="00838B"/>
                </a:solidFill>
              </a:rPr>
              <a:t>www.daodas.sc.gov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324100" y="4271058"/>
            <a:ext cx="7543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24100" y="5379054"/>
            <a:ext cx="7543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06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94282" y="2568082"/>
            <a:ext cx="9227820" cy="3756138"/>
            <a:chOff x="640080" y="2608343"/>
            <a:chExt cx="9227820" cy="3756138"/>
          </a:xfrm>
        </p:grpSpPr>
        <p:sp>
          <p:nvSpPr>
            <p:cNvPr id="10" name="Line Callout 1 9"/>
            <p:cNvSpPr/>
            <p:nvPr/>
          </p:nvSpPr>
          <p:spPr>
            <a:xfrm rot="16200000">
              <a:off x="917730" y="4504336"/>
              <a:ext cx="832658" cy="1387957"/>
            </a:xfrm>
            <a:prstGeom prst="borderCallout1">
              <a:avLst>
                <a:gd name="adj1" fmla="val 18750"/>
                <a:gd name="adj2" fmla="val -8333"/>
                <a:gd name="adj3" fmla="val 103715"/>
                <a:gd name="adj4" fmla="val -38332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6336" y="4855990"/>
              <a:ext cx="13354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Percentage (funding) equals the FTE %.</a:t>
              </a:r>
              <a:r>
                <a:rPr lang="en-US" sz="1200" dirty="0" smtClean="0"/>
                <a:t> </a:t>
              </a:r>
            </a:p>
            <a:p>
              <a:endParaRPr lang="en-US" sz="1200" b="1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806199" y="2974006"/>
              <a:ext cx="1195579" cy="1735636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Content Placeholder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2067" y="2608343"/>
              <a:ext cx="7785833" cy="3756138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5CD4A4D-4FD0-4062-865A-4DB5FBD99175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8992" y="879830"/>
            <a:ext cx="10058400" cy="600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Single </a:t>
            </a:r>
            <a:r>
              <a:rPr lang="en-US" sz="3600" b="1" dirty="0">
                <a:solidFill>
                  <a:srgbClr val="00838B"/>
                </a:solidFill>
                <a:cs typeface="Calibri Light"/>
              </a:rPr>
              <a:t>County Authority: Single Role &amp; Funding Source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1181100" y="1652591"/>
            <a:ext cx="10058400" cy="4459287"/>
          </a:xfrm>
          <a:prstGeom prst="rect">
            <a:avLst/>
          </a:prstGeom>
        </p:spPr>
        <p:txBody>
          <a:bodyPr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8235DF-BFF8-4E6C-9739-A31ECB713B70}"/>
              </a:ext>
            </a:extLst>
          </p:cNvPr>
          <p:cNvSpPr txBox="1"/>
          <p:nvPr/>
        </p:nvSpPr>
        <p:spPr>
          <a:xfrm>
            <a:off x="1078992" y="1430070"/>
            <a:ext cx="1052003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Name: </a:t>
            </a:r>
            <a:r>
              <a:rPr lang="en-US" sz="2000" dirty="0">
                <a:cs typeface="Calibri"/>
              </a:rPr>
              <a:t>Letsee Better</a:t>
            </a:r>
            <a:r>
              <a:rPr lang="en-US" sz="2000" b="1" dirty="0">
                <a:cs typeface="Calibri"/>
              </a:rPr>
              <a:t/>
            </a:r>
            <a:br>
              <a:rPr lang="en-US" sz="2000" b="1" dirty="0">
                <a:cs typeface="Calibri"/>
              </a:rPr>
            </a:br>
            <a:r>
              <a:rPr lang="en-US" sz="2000" b="1" dirty="0">
                <a:cs typeface="Calibri"/>
              </a:rPr>
              <a:t>Full Time Equivalency (FTE): </a:t>
            </a:r>
            <a:r>
              <a:rPr lang="en-US" sz="2000" dirty="0">
                <a:cs typeface="Calibri"/>
              </a:rPr>
              <a:t>Letsee is assigned to work full time (100%) in prevention and has one funding </a:t>
            </a:r>
            <a:r>
              <a:rPr lang="en-US" sz="2000" dirty="0" smtClean="0">
                <a:cs typeface="Calibri"/>
              </a:rPr>
              <a:t>source:  SABG Prevention Set-Aside.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38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ABCA39-8348-4E47-A6DD-F57EEE8BA0AF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8992" y="879830"/>
            <a:ext cx="10058400" cy="600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Single </a:t>
            </a:r>
            <a:r>
              <a:rPr lang="en-US" sz="3600" b="1" dirty="0">
                <a:solidFill>
                  <a:srgbClr val="00838B"/>
                </a:solidFill>
                <a:cs typeface="Calibri Light"/>
              </a:rPr>
              <a:t>County Authority: Single Role &amp; Funding Source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1181100" y="1652591"/>
            <a:ext cx="10058400" cy="4459287"/>
          </a:xfrm>
          <a:prstGeom prst="rect">
            <a:avLst/>
          </a:prstGeom>
        </p:spPr>
        <p:txBody>
          <a:bodyPr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8235DF-BFF8-4E6C-9739-A31ECB713B70}"/>
              </a:ext>
            </a:extLst>
          </p:cNvPr>
          <p:cNvSpPr txBox="1"/>
          <p:nvPr/>
        </p:nvSpPr>
        <p:spPr>
          <a:xfrm>
            <a:off x="1078992" y="1430070"/>
            <a:ext cx="1052003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Name: </a:t>
            </a:r>
            <a:r>
              <a:rPr lang="en-US" sz="2000" dirty="0">
                <a:cs typeface="Calibri"/>
              </a:rPr>
              <a:t>Letsee Better</a:t>
            </a:r>
            <a:r>
              <a:rPr lang="en-US" sz="2000" b="1" dirty="0">
                <a:cs typeface="Calibri"/>
              </a:rPr>
              <a:t/>
            </a:r>
            <a:br>
              <a:rPr lang="en-US" sz="2000" b="1" dirty="0">
                <a:cs typeface="Calibri"/>
              </a:rPr>
            </a:br>
            <a:r>
              <a:rPr lang="en-US" sz="2000" b="1" dirty="0">
                <a:cs typeface="Calibri"/>
              </a:rPr>
              <a:t>Full Time Equivalency (FTE): </a:t>
            </a:r>
            <a:r>
              <a:rPr lang="en-US" sz="2000" dirty="0">
                <a:cs typeface="Calibri"/>
              </a:rPr>
              <a:t>Letsee is assigned to work full time (100%) in prevention and has one funding </a:t>
            </a:r>
            <a:r>
              <a:rPr lang="en-US" sz="2000" dirty="0" smtClean="0">
                <a:cs typeface="Calibri"/>
              </a:rPr>
              <a:t>source:  SABG Prevention Set-Aside.</a:t>
            </a:r>
            <a:endParaRPr lang="en-US" sz="2000" dirty="0"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80812" y="2525713"/>
            <a:ext cx="9273759" cy="3758184"/>
            <a:chOff x="623875" y="2598473"/>
            <a:chExt cx="9273759" cy="3758184"/>
          </a:xfrm>
        </p:grpSpPr>
        <p:sp>
          <p:nvSpPr>
            <p:cNvPr id="14" name="Line Callout 1 13"/>
            <p:cNvSpPr/>
            <p:nvPr/>
          </p:nvSpPr>
          <p:spPr>
            <a:xfrm rot="16200000">
              <a:off x="810023" y="4280335"/>
              <a:ext cx="1015664" cy="1387956"/>
            </a:xfrm>
            <a:prstGeom prst="borderCallout1">
              <a:avLst>
                <a:gd name="adj1" fmla="val 18750"/>
                <a:gd name="adj2" fmla="val -8333"/>
                <a:gd name="adj3" fmla="val 105312"/>
                <a:gd name="adj4" fmla="val -57246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3875" y="4466481"/>
              <a:ext cx="1387958" cy="120032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u="sng" dirty="0" smtClean="0">
                  <a:solidFill>
                    <a:schemeClr val="bg1"/>
                  </a:solidFill>
                </a:rPr>
                <a:t>FTE = 1.0 or less.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Total level of effort per person is no more than 100% across funding sources. </a:t>
              </a:r>
              <a:endParaRPr lang="en-US" sz="1200" b="1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992763" y="3013127"/>
              <a:ext cx="996438" cy="138337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Content Placeholder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2607" y="2598473"/>
              <a:ext cx="7855027" cy="3758184"/>
            </a:xfrm>
            <a:prstGeom prst="rect">
              <a:avLst/>
            </a:prstGeom>
          </p:spPr>
        </p:pic>
        <p:sp>
          <p:nvSpPr>
            <p:cNvPr id="18" name="&quot;No&quot; Symbol 17"/>
            <p:cNvSpPr/>
            <p:nvPr/>
          </p:nvSpPr>
          <p:spPr>
            <a:xfrm flipH="1" flipV="1">
              <a:off x="2579107" y="2864190"/>
              <a:ext cx="325583" cy="297874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20263778">
              <a:off x="3775061" y="3749396"/>
              <a:ext cx="445333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Incorrect entry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2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D666D2-8EA2-400C-AC30-EB702675569F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8992" y="879830"/>
            <a:ext cx="10058400" cy="600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Single </a:t>
            </a:r>
            <a:r>
              <a:rPr lang="en-US" sz="3600" b="1" dirty="0">
                <a:solidFill>
                  <a:srgbClr val="00838B"/>
                </a:solidFill>
                <a:cs typeface="Calibri Light"/>
              </a:rPr>
              <a:t>County Authority: </a:t>
            </a:r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Dual Roles &amp; </a:t>
            </a:r>
            <a:r>
              <a:rPr lang="en-US" sz="3600" b="1" dirty="0">
                <a:solidFill>
                  <a:srgbClr val="00838B"/>
                </a:solidFill>
                <a:cs typeface="Calibri Light"/>
              </a:rPr>
              <a:t>Funding </a:t>
            </a:r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Sources</a:t>
            </a:r>
            <a:endParaRPr lang="en-US" sz="3600" b="1" dirty="0">
              <a:solidFill>
                <a:srgbClr val="00838B"/>
              </a:solidFill>
              <a:cs typeface="Calibri Light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1181100" y="1652591"/>
            <a:ext cx="10058400" cy="4459287"/>
          </a:xfrm>
          <a:prstGeom prst="rect">
            <a:avLst/>
          </a:prstGeom>
        </p:spPr>
        <p:txBody>
          <a:bodyPr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8235DF-BFF8-4E6C-9739-A31ECB713B70}"/>
              </a:ext>
            </a:extLst>
          </p:cNvPr>
          <p:cNvSpPr txBox="1"/>
          <p:nvPr/>
        </p:nvSpPr>
        <p:spPr>
          <a:xfrm>
            <a:off x="1078992" y="1430070"/>
            <a:ext cx="1052003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Name: </a:t>
            </a:r>
            <a:r>
              <a:rPr lang="en-US" sz="2000" dirty="0" smtClean="0">
                <a:cs typeface="Calibri"/>
              </a:rPr>
              <a:t>May B. Good</a:t>
            </a:r>
            <a:r>
              <a:rPr lang="en-US" sz="2000" b="1" dirty="0">
                <a:cs typeface="Calibri"/>
              </a:rPr>
              <a:t/>
            </a:r>
            <a:br>
              <a:rPr lang="en-US" sz="2000" b="1" dirty="0">
                <a:cs typeface="Calibri"/>
              </a:rPr>
            </a:br>
            <a:r>
              <a:rPr lang="en-US" sz="2000" b="1" dirty="0">
                <a:cs typeface="Calibri"/>
              </a:rPr>
              <a:t>Full Time Equivalency (FTE): </a:t>
            </a:r>
            <a:r>
              <a:rPr lang="en-US" sz="2000" dirty="0">
                <a:cs typeface="Calibri"/>
              </a:rPr>
              <a:t>May is assigned to work full time (100%) in prevention. She has two funding sources: </a:t>
            </a:r>
            <a:r>
              <a:rPr lang="en-US" sz="2000" dirty="0" smtClean="0">
                <a:cs typeface="Calibri"/>
              </a:rPr>
              <a:t> SABG Prevention Set-Aside </a:t>
            </a:r>
            <a:r>
              <a:rPr lang="en-US" sz="2000" dirty="0">
                <a:cs typeface="Calibri"/>
              </a:rPr>
              <a:t>and Partnerships for Success (PFS).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71496" y="2482083"/>
            <a:ext cx="9381780" cy="3824630"/>
            <a:chOff x="468073" y="2556853"/>
            <a:chExt cx="9381780" cy="3824630"/>
          </a:xfrm>
        </p:grpSpPr>
        <p:sp>
          <p:nvSpPr>
            <p:cNvPr id="14" name="Line Callout 1 13"/>
            <p:cNvSpPr/>
            <p:nvPr/>
          </p:nvSpPr>
          <p:spPr>
            <a:xfrm rot="16200000">
              <a:off x="745723" y="4521338"/>
              <a:ext cx="832658" cy="1387957"/>
            </a:xfrm>
            <a:prstGeom prst="borderCallout1">
              <a:avLst>
                <a:gd name="adj1" fmla="val 18750"/>
                <a:gd name="adj2" fmla="val -8333"/>
                <a:gd name="adj3" fmla="val 103715"/>
                <a:gd name="adj4" fmla="val -38332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8073" y="4800649"/>
              <a:ext cx="13354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Percentage (funding) equals the FTE %.</a:t>
              </a:r>
              <a:r>
                <a:rPr lang="en-US" sz="1200" dirty="0" smtClean="0"/>
                <a:t> </a:t>
              </a:r>
            </a:p>
            <a:p>
              <a:r>
                <a:rPr lang="en-US" sz="1200" b="1" dirty="0" smtClean="0">
                  <a:solidFill>
                    <a:srgbClr val="00838B"/>
                  </a:solidFill>
                </a:rPr>
                <a:t>(0.60 + 0.40) = 1.0</a:t>
              </a:r>
            </a:p>
            <a:p>
              <a:endParaRPr lang="en-US" sz="1200" b="1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634192" y="3088306"/>
              <a:ext cx="1169323" cy="163833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Content Placeholder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241" y="2556853"/>
              <a:ext cx="7955612" cy="38246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3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B97EA2-4960-41A2-BD15-559664CA5D8D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8992" y="879830"/>
            <a:ext cx="10058400" cy="600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Single </a:t>
            </a:r>
            <a:r>
              <a:rPr lang="en-US" sz="3600" b="1" dirty="0">
                <a:solidFill>
                  <a:srgbClr val="00838B"/>
                </a:solidFill>
                <a:cs typeface="Calibri Light"/>
              </a:rPr>
              <a:t>County Authority: </a:t>
            </a:r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Dual Roles &amp; </a:t>
            </a:r>
            <a:r>
              <a:rPr lang="en-US" sz="3600" b="1" dirty="0">
                <a:solidFill>
                  <a:srgbClr val="00838B"/>
                </a:solidFill>
                <a:cs typeface="Calibri Light"/>
              </a:rPr>
              <a:t>Funding </a:t>
            </a:r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Sources</a:t>
            </a:r>
            <a:endParaRPr lang="en-US" sz="3600" b="1" dirty="0">
              <a:solidFill>
                <a:srgbClr val="00838B"/>
              </a:solidFill>
              <a:cs typeface="Calibri Light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1181100" y="1652591"/>
            <a:ext cx="10058400" cy="4459287"/>
          </a:xfrm>
          <a:prstGeom prst="rect">
            <a:avLst/>
          </a:prstGeom>
        </p:spPr>
        <p:txBody>
          <a:bodyPr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8235DF-BFF8-4E6C-9739-A31ECB713B70}"/>
              </a:ext>
            </a:extLst>
          </p:cNvPr>
          <p:cNvSpPr txBox="1"/>
          <p:nvPr/>
        </p:nvSpPr>
        <p:spPr>
          <a:xfrm>
            <a:off x="1078992" y="1430070"/>
            <a:ext cx="1052003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Name: </a:t>
            </a:r>
            <a:r>
              <a:rPr lang="en-US" sz="2000" dirty="0" smtClean="0">
                <a:cs typeface="Calibri"/>
              </a:rPr>
              <a:t>May B. Good</a:t>
            </a:r>
            <a:r>
              <a:rPr lang="en-US" sz="2000" b="1" dirty="0">
                <a:cs typeface="Calibri"/>
              </a:rPr>
              <a:t/>
            </a:r>
            <a:br>
              <a:rPr lang="en-US" sz="2000" b="1" dirty="0">
                <a:cs typeface="Calibri"/>
              </a:rPr>
            </a:br>
            <a:r>
              <a:rPr lang="en-US" sz="2000" b="1" dirty="0">
                <a:cs typeface="Calibri"/>
              </a:rPr>
              <a:t>Full Time Equivalency (FTE): </a:t>
            </a:r>
            <a:r>
              <a:rPr lang="en-US" sz="2000" dirty="0">
                <a:cs typeface="Calibri"/>
              </a:rPr>
              <a:t>May is assigned to work full time (100%) in prevention. She has two funding sources: </a:t>
            </a:r>
            <a:r>
              <a:rPr lang="en-US" sz="2000" dirty="0" smtClean="0">
                <a:cs typeface="Calibri"/>
              </a:rPr>
              <a:t> SABG Prevention Set-Aside </a:t>
            </a:r>
            <a:r>
              <a:rPr lang="en-US" sz="2000" dirty="0">
                <a:cs typeface="Calibri"/>
              </a:rPr>
              <a:t>and </a:t>
            </a:r>
            <a:r>
              <a:rPr lang="en-US" sz="2000" dirty="0" smtClean="0">
                <a:cs typeface="Calibri"/>
              </a:rPr>
              <a:t>PFS.</a:t>
            </a:r>
            <a:endParaRPr lang="en-US" sz="2000" dirty="0">
              <a:cs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77568" y="2455411"/>
            <a:ext cx="9408617" cy="3851427"/>
            <a:chOff x="1078992" y="2530055"/>
            <a:chExt cx="9408617" cy="3851427"/>
          </a:xfrm>
        </p:grpSpPr>
        <p:sp>
          <p:nvSpPr>
            <p:cNvPr id="13" name="TextBox 12"/>
            <p:cNvSpPr txBox="1"/>
            <p:nvPr/>
          </p:nvSpPr>
          <p:spPr>
            <a:xfrm>
              <a:off x="1078992" y="4707951"/>
              <a:ext cx="1335442" cy="1015663"/>
            </a:xfrm>
            <a:prstGeom prst="rect">
              <a:avLst/>
            </a:prstGeom>
            <a:solidFill>
              <a:srgbClr val="00838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FTE = 1.0 or less. Percentage (funding) needs to reflect % per funding source.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097655" y="2530055"/>
              <a:ext cx="9389954" cy="3851427"/>
              <a:chOff x="1078994" y="2530055"/>
              <a:chExt cx="9389954" cy="3851427"/>
            </a:xfrm>
          </p:grpSpPr>
          <p:sp>
            <p:nvSpPr>
              <p:cNvPr id="12" name="Line Callout 1 11"/>
              <p:cNvSpPr/>
              <p:nvPr/>
            </p:nvSpPr>
            <p:spPr>
              <a:xfrm rot="16200000">
                <a:off x="1222257" y="4564687"/>
                <a:ext cx="1015663" cy="1302190"/>
              </a:xfrm>
              <a:prstGeom prst="borderCallout1">
                <a:avLst>
                  <a:gd name="adj1" fmla="val 18750"/>
                  <a:gd name="adj2" fmla="val -8333"/>
                  <a:gd name="adj3" fmla="val 110355"/>
                  <a:gd name="adj4" fmla="val -24691"/>
                </a:avLst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V="1">
                <a:off x="1351856" y="3088306"/>
                <a:ext cx="1056625" cy="1549668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Content Placeholder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8230" y="2530055"/>
                <a:ext cx="7950718" cy="3851427"/>
              </a:xfrm>
              <a:prstGeom prst="rect">
                <a:avLst/>
              </a:prstGeom>
            </p:spPr>
          </p:pic>
          <p:sp>
            <p:nvSpPr>
              <p:cNvPr id="20" name="&quot;No&quot; Symbol 19"/>
              <p:cNvSpPr/>
              <p:nvPr/>
            </p:nvSpPr>
            <p:spPr>
              <a:xfrm flipH="1" flipV="1">
                <a:off x="3112748" y="2820000"/>
                <a:ext cx="325583" cy="297874"/>
              </a:xfrm>
              <a:prstGeom prst="noSmoking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&quot;No&quot; Symbol 20"/>
              <p:cNvSpPr/>
              <p:nvPr/>
            </p:nvSpPr>
            <p:spPr>
              <a:xfrm flipH="1" flipV="1">
                <a:off x="4802235" y="5808365"/>
                <a:ext cx="325583" cy="297874"/>
              </a:xfrm>
              <a:prstGeom prst="noSmoking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20263778">
                <a:off x="4596643" y="3778358"/>
                <a:ext cx="4453335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b="1" cap="none" spc="0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</a:rPr>
                  <a:t>Incorrect entry</a:t>
                </a:r>
                <a:endPara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50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040B0D-218B-458C-B82A-2BAC21B7E20F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080" y="879830"/>
            <a:ext cx="11153814" cy="600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Single </a:t>
            </a:r>
            <a:r>
              <a:rPr lang="en-US" sz="3600" b="1" dirty="0">
                <a:solidFill>
                  <a:srgbClr val="00838B"/>
                </a:solidFill>
                <a:cs typeface="Calibri Light"/>
              </a:rPr>
              <a:t>County Authority: </a:t>
            </a:r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Dual Departments &amp; </a:t>
            </a:r>
            <a:r>
              <a:rPr lang="en-US" sz="3600" b="1" dirty="0">
                <a:solidFill>
                  <a:srgbClr val="00838B"/>
                </a:solidFill>
                <a:cs typeface="Calibri Light"/>
              </a:rPr>
              <a:t>Funding </a:t>
            </a:r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Sources</a:t>
            </a:r>
            <a:endParaRPr lang="en-US" sz="3600" b="1" dirty="0">
              <a:solidFill>
                <a:srgbClr val="00838B"/>
              </a:solidFill>
              <a:cs typeface="Calibri Light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1181100" y="1652591"/>
            <a:ext cx="10058400" cy="4459287"/>
          </a:xfrm>
          <a:prstGeom prst="rect">
            <a:avLst/>
          </a:prstGeom>
        </p:spPr>
        <p:txBody>
          <a:bodyPr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8235DF-BFF8-4E6C-9739-A31ECB713B70}"/>
              </a:ext>
            </a:extLst>
          </p:cNvPr>
          <p:cNvSpPr txBox="1"/>
          <p:nvPr/>
        </p:nvSpPr>
        <p:spPr>
          <a:xfrm>
            <a:off x="719467" y="1425321"/>
            <a:ext cx="1087955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Name: </a:t>
            </a:r>
            <a:r>
              <a:rPr lang="en-US" sz="2000" dirty="0" smtClean="0">
                <a:cs typeface="Calibri"/>
              </a:rPr>
              <a:t>Youra Saint</a:t>
            </a:r>
            <a:r>
              <a:rPr lang="en-US" sz="2000" b="1" dirty="0">
                <a:cs typeface="Calibri"/>
              </a:rPr>
              <a:t/>
            </a:r>
            <a:br>
              <a:rPr lang="en-US" sz="2000" b="1" dirty="0">
                <a:cs typeface="Calibri"/>
              </a:rPr>
            </a:br>
            <a:r>
              <a:rPr lang="en-US" sz="2000" b="1" dirty="0">
                <a:cs typeface="Calibri"/>
              </a:rPr>
              <a:t>Full Time Equivalency (FTE): </a:t>
            </a:r>
            <a:r>
              <a:rPr lang="en-US" sz="2000" dirty="0">
                <a:cs typeface="Calibri"/>
              </a:rPr>
              <a:t>Youra is assigned to work part-time (50%) in prevention and part-time (50%) in treatment. She has two prevention funding sources: </a:t>
            </a:r>
            <a:r>
              <a:rPr lang="en-US" sz="2000" dirty="0" smtClean="0">
                <a:cs typeface="Calibri"/>
              </a:rPr>
              <a:t> SABG Prevention Set-Aside </a:t>
            </a:r>
            <a:r>
              <a:rPr lang="en-US" sz="2000" dirty="0">
                <a:cs typeface="Calibri"/>
              </a:rPr>
              <a:t>and </a:t>
            </a:r>
            <a:r>
              <a:rPr lang="en-US" sz="2000" dirty="0" smtClean="0">
                <a:cs typeface="Calibri"/>
              </a:rPr>
              <a:t>PFS.</a:t>
            </a:r>
            <a:endParaRPr lang="en-US" sz="2000" dirty="0">
              <a:cs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90015" y="2796946"/>
            <a:ext cx="8741610" cy="3467821"/>
            <a:chOff x="402390" y="2908912"/>
            <a:chExt cx="8741610" cy="3467821"/>
          </a:xfrm>
        </p:grpSpPr>
        <p:sp>
          <p:nvSpPr>
            <p:cNvPr id="12" name="Line Callout 1 11"/>
            <p:cNvSpPr/>
            <p:nvPr/>
          </p:nvSpPr>
          <p:spPr>
            <a:xfrm rot="16200000">
              <a:off x="680040" y="4516589"/>
              <a:ext cx="832658" cy="1387957"/>
            </a:xfrm>
            <a:prstGeom prst="borderCallout1">
              <a:avLst>
                <a:gd name="adj1" fmla="val 18750"/>
                <a:gd name="adj2" fmla="val -8333"/>
                <a:gd name="adj3" fmla="val 103715"/>
                <a:gd name="adj4" fmla="val -38332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2390" y="4795900"/>
              <a:ext cx="13354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Percentage (funding) equals the FTE %.</a:t>
              </a:r>
              <a:r>
                <a:rPr lang="en-US" sz="1200" dirty="0" smtClean="0"/>
                <a:t> </a:t>
              </a:r>
            </a:p>
            <a:p>
              <a:r>
                <a:rPr lang="en-US" sz="1200" b="1" dirty="0" smtClean="0">
                  <a:solidFill>
                    <a:srgbClr val="00838B"/>
                  </a:solidFill>
                </a:rPr>
                <a:t>(0.40 + 0.10) = 0.5</a:t>
              </a:r>
            </a:p>
            <a:p>
              <a:endParaRPr lang="en-US" sz="1200" b="1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680475" y="3219782"/>
              <a:ext cx="1276781" cy="1502113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Content Placeholder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7256" y="2908912"/>
              <a:ext cx="7186744" cy="34678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30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C40332-78A4-436B-A9DD-804C4C3B5E97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080" y="879830"/>
            <a:ext cx="11153814" cy="600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Single </a:t>
            </a:r>
            <a:r>
              <a:rPr lang="en-US" sz="3600" b="1" dirty="0">
                <a:solidFill>
                  <a:srgbClr val="00838B"/>
                </a:solidFill>
                <a:cs typeface="Calibri Light"/>
              </a:rPr>
              <a:t>County Authority: </a:t>
            </a:r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Dual Departments &amp; </a:t>
            </a:r>
            <a:r>
              <a:rPr lang="en-US" sz="3600" b="1" dirty="0">
                <a:solidFill>
                  <a:srgbClr val="00838B"/>
                </a:solidFill>
                <a:cs typeface="Calibri Light"/>
              </a:rPr>
              <a:t>Funding </a:t>
            </a:r>
            <a:r>
              <a:rPr lang="en-US" sz="3600" b="1" dirty="0" smtClean="0">
                <a:solidFill>
                  <a:srgbClr val="00838B"/>
                </a:solidFill>
                <a:cs typeface="Calibri Light"/>
              </a:rPr>
              <a:t>Sources</a:t>
            </a:r>
            <a:endParaRPr lang="en-US" sz="3600" b="1" dirty="0">
              <a:solidFill>
                <a:srgbClr val="00838B"/>
              </a:solidFill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8235DF-BFF8-4E6C-9739-A31ECB713B70}"/>
              </a:ext>
            </a:extLst>
          </p:cNvPr>
          <p:cNvSpPr txBox="1"/>
          <p:nvPr/>
        </p:nvSpPr>
        <p:spPr>
          <a:xfrm>
            <a:off x="719467" y="1425321"/>
            <a:ext cx="1087955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Name: </a:t>
            </a:r>
            <a:r>
              <a:rPr lang="en-US" sz="2000" dirty="0" smtClean="0">
                <a:cs typeface="Calibri"/>
              </a:rPr>
              <a:t>Youra Saint</a:t>
            </a:r>
            <a:r>
              <a:rPr lang="en-US" sz="2000" b="1" dirty="0">
                <a:cs typeface="Calibri"/>
              </a:rPr>
              <a:t/>
            </a:r>
            <a:br>
              <a:rPr lang="en-US" sz="2000" b="1" dirty="0">
                <a:cs typeface="Calibri"/>
              </a:rPr>
            </a:br>
            <a:r>
              <a:rPr lang="en-US" sz="2000" b="1" dirty="0">
                <a:cs typeface="Calibri"/>
              </a:rPr>
              <a:t>Full Time Equivalency (FTE): </a:t>
            </a:r>
            <a:r>
              <a:rPr lang="en-US" sz="2000" dirty="0">
                <a:cs typeface="Calibri"/>
              </a:rPr>
              <a:t>Youra is assigned to work part-time (50%) in prevention and part-time (50%) in treatment. She has two prevention funding sources: </a:t>
            </a:r>
            <a:r>
              <a:rPr lang="en-US" sz="2000" dirty="0" smtClean="0">
                <a:cs typeface="Calibri"/>
              </a:rPr>
              <a:t> SABG Prevention Set-Aside </a:t>
            </a:r>
            <a:r>
              <a:rPr lang="en-US" sz="2000" dirty="0">
                <a:cs typeface="Calibri"/>
              </a:rPr>
              <a:t>and </a:t>
            </a:r>
            <a:r>
              <a:rPr lang="en-US" sz="2000" dirty="0" smtClean="0">
                <a:cs typeface="Calibri"/>
              </a:rPr>
              <a:t>PFS.</a:t>
            </a:r>
            <a:endParaRPr lang="en-US" sz="2000" dirty="0">
              <a:cs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23314" y="1615269"/>
            <a:ext cx="10520033" cy="4732553"/>
            <a:chOff x="719467" y="1652591"/>
            <a:chExt cx="10520033" cy="4732553"/>
          </a:xfrm>
        </p:grpSpPr>
        <p:sp>
          <p:nvSpPr>
            <p:cNvPr id="5" name="Text Placeholder 4"/>
            <p:cNvSpPr txBox="1">
              <a:spLocks/>
            </p:cNvSpPr>
            <p:nvPr/>
          </p:nvSpPr>
          <p:spPr>
            <a:xfrm>
              <a:off x="1181100" y="1652591"/>
              <a:ext cx="10058400" cy="4459287"/>
            </a:xfrm>
            <a:prstGeom prst="rect">
              <a:avLst/>
            </a:prstGeom>
          </p:spPr>
          <p:txBody>
            <a:bodyPr anchor="t"/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14" name="Line Callout 1 13"/>
            <p:cNvSpPr/>
            <p:nvPr/>
          </p:nvSpPr>
          <p:spPr>
            <a:xfrm rot="16200000">
              <a:off x="970859" y="4551257"/>
              <a:ext cx="832658" cy="1335442"/>
            </a:xfrm>
            <a:prstGeom prst="borderCallout1">
              <a:avLst>
                <a:gd name="adj1" fmla="val 18750"/>
                <a:gd name="adj2" fmla="val -8333"/>
                <a:gd name="adj3" fmla="val 103715"/>
                <a:gd name="adj4" fmla="val -38332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9467" y="4802649"/>
              <a:ext cx="1335442" cy="830997"/>
            </a:xfrm>
            <a:prstGeom prst="rect">
              <a:avLst/>
            </a:prstGeom>
            <a:solidFill>
              <a:srgbClr val="00838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Include prevention related funding sources only.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923886" y="3268425"/>
              <a:ext cx="1266126" cy="1461881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Content Placeholder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0863" y="2872635"/>
              <a:ext cx="7279039" cy="3512509"/>
            </a:xfrm>
            <a:prstGeom prst="rect">
              <a:avLst/>
            </a:prstGeom>
          </p:spPr>
        </p:pic>
        <p:sp>
          <p:nvSpPr>
            <p:cNvPr id="20" name="&quot;No&quot; Symbol 19"/>
            <p:cNvSpPr/>
            <p:nvPr/>
          </p:nvSpPr>
          <p:spPr>
            <a:xfrm flipH="1" flipV="1">
              <a:off x="2651645" y="3119488"/>
              <a:ext cx="325583" cy="297874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&quot;No&quot; Symbol 20"/>
            <p:cNvSpPr/>
            <p:nvPr/>
          </p:nvSpPr>
          <p:spPr>
            <a:xfrm flipH="1" flipV="1">
              <a:off x="4845891" y="4957595"/>
              <a:ext cx="325583" cy="297874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&quot;No&quot; Symbol 21"/>
            <p:cNvSpPr/>
            <p:nvPr/>
          </p:nvSpPr>
          <p:spPr>
            <a:xfrm flipH="1" flipV="1">
              <a:off x="6106823" y="5851327"/>
              <a:ext cx="325583" cy="297874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&quot;No&quot; Symbol 22"/>
            <p:cNvSpPr/>
            <p:nvPr/>
          </p:nvSpPr>
          <p:spPr>
            <a:xfrm flipH="1" flipV="1">
              <a:off x="5187619" y="4045063"/>
              <a:ext cx="325583" cy="297874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20263778">
              <a:off x="5099020" y="4117814"/>
              <a:ext cx="445333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Incorrect entry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1162184" y="4194000"/>
              <a:ext cx="1027828" cy="545024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64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ODAS Master">
  <a:themeElements>
    <a:clrScheme name="Custom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0838B"/>
      </a:accent1>
      <a:accent2>
        <a:srgbClr val="00838B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ODAS Presentation Template WIDE.potx" id="{E7C8239D-E9D5-4F05-B2DB-DE9690BAC7D9}" vid="{5E3CAFF7-0D81-4915-969D-C4E22A36C0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DAODAS Presentation Template WIDE</Template>
  <TotalTime>2449</TotalTime>
  <Words>2148</Words>
  <Application>Microsoft Office PowerPoint</Application>
  <PresentationFormat>Widescreen</PresentationFormat>
  <Paragraphs>271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DAODAS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SCDAODAS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Goldsby</dc:creator>
  <cp:lastModifiedBy>Crystal</cp:lastModifiedBy>
  <cp:revision>91</cp:revision>
  <cp:lastPrinted>2017-09-26T18:18:36Z</cp:lastPrinted>
  <dcterms:created xsi:type="dcterms:W3CDTF">2019-10-07T13:14:01Z</dcterms:created>
  <dcterms:modified xsi:type="dcterms:W3CDTF">2020-05-21T19:25:42Z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